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702" r:id="rId4"/>
    <p:sldMasterId id="2147483714" r:id="rId5"/>
    <p:sldMasterId id="2147483726" r:id="rId6"/>
    <p:sldMasterId id="2147483738" r:id="rId7"/>
    <p:sldMasterId id="2147483750" r:id="rId8"/>
    <p:sldMasterId id="2147483764" r:id="rId9"/>
    <p:sldMasterId id="2147483878" r:id="rId10"/>
  </p:sldMasterIdLst>
  <p:notesMasterIdLst>
    <p:notesMasterId r:id="rId55"/>
  </p:notesMasterIdLst>
  <p:sldIdLst>
    <p:sldId id="257" r:id="rId11"/>
    <p:sldId id="320" r:id="rId12"/>
    <p:sldId id="397" r:id="rId13"/>
    <p:sldId id="353" r:id="rId14"/>
    <p:sldId id="354" r:id="rId15"/>
    <p:sldId id="395" r:id="rId16"/>
    <p:sldId id="396" r:id="rId17"/>
    <p:sldId id="355" r:id="rId18"/>
    <p:sldId id="356" r:id="rId19"/>
    <p:sldId id="357" r:id="rId20"/>
    <p:sldId id="360" r:id="rId21"/>
    <p:sldId id="363" r:id="rId22"/>
    <p:sldId id="362"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388" r:id="rId45"/>
    <p:sldId id="385" r:id="rId46"/>
    <p:sldId id="386" r:id="rId47"/>
    <p:sldId id="387" r:id="rId48"/>
    <p:sldId id="389" r:id="rId49"/>
    <p:sldId id="390" r:id="rId50"/>
    <p:sldId id="391" r:id="rId51"/>
    <p:sldId id="392" r:id="rId52"/>
    <p:sldId id="393" r:id="rId53"/>
    <p:sldId id="39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79525" autoAdjust="0"/>
  </p:normalViewPr>
  <p:slideViewPr>
    <p:cSldViewPr>
      <p:cViewPr>
        <p:scale>
          <a:sx n="100" d="100"/>
          <a:sy n="100" d="100"/>
        </p:scale>
        <p:origin x="-53" y="192"/>
      </p:cViewPr>
      <p:guideLst>
        <p:guide orient="horz" pos="2160"/>
        <p:guide pos="2880"/>
      </p:guideLst>
    </p:cSldViewPr>
  </p:slideViewPr>
  <p:notesTextViewPr>
    <p:cViewPr>
      <p:scale>
        <a:sx n="1" d="1"/>
        <a:sy n="1" d="1"/>
      </p:scale>
      <p:origin x="0" y="0"/>
    </p:cViewPr>
  </p:notesTextViewPr>
  <p:sorterViewPr>
    <p:cViewPr>
      <p:scale>
        <a:sx n="100" d="100"/>
        <a:sy n="100" d="100"/>
      </p:scale>
      <p:origin x="0" y="57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A9EBC-E19B-43FE-AD83-BD855E8A36A4}" type="datetimeFigureOut">
              <a:rPr lang="en-US" smtClean="0"/>
              <a:t>4/26/2019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089F05-CCB2-4A88-A7EF-1DFCC887BB1C}" type="slidenum">
              <a:rPr lang="en-US" smtClean="0"/>
              <a:t>‹#›</a:t>
            </a:fld>
            <a:endParaRPr lang="en-US"/>
          </a:p>
        </p:txBody>
      </p:sp>
    </p:spTree>
    <p:extLst>
      <p:ext uri="{BB962C8B-B14F-4D97-AF65-F5344CB8AC3E}">
        <p14:creationId xmlns:p14="http://schemas.microsoft.com/office/powerpoint/2010/main" val="2264383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err="1" smtClean="0"/>
              <a:t>iGo</a:t>
            </a:r>
            <a:r>
              <a:rPr lang="en-US" altLang="en-US" baseline="0" dirty="0" smtClean="0"/>
              <a:t> </a:t>
            </a:r>
            <a:r>
              <a:rPr lang="en-US" altLang="en-US" baseline="0" dirty="0" err="1" smtClean="0"/>
              <a:t>eApplication</a:t>
            </a:r>
            <a:r>
              <a:rPr lang="en-US" altLang="en-US" baseline="0" dirty="0" smtClean="0"/>
              <a:t> is a quick, efficient way to submit your applications. Using the </a:t>
            </a:r>
            <a:r>
              <a:rPr lang="en-US" altLang="en-US" baseline="0" dirty="0" err="1" smtClean="0"/>
              <a:t>eApp</a:t>
            </a:r>
            <a:r>
              <a:rPr lang="en-US" altLang="en-US" baseline="0" dirty="0" smtClean="0"/>
              <a:t> ensures your applications are submitted in good order (IGO) and can help speed up processing and issue times.</a:t>
            </a:r>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41798" indent="-285307" eaLnBrk="0" hangingPunct="0">
              <a:spcBef>
                <a:spcPct val="30000"/>
              </a:spcBef>
              <a:defRPr sz="1100">
                <a:solidFill>
                  <a:schemeClr val="tx1"/>
                </a:solidFill>
                <a:latin typeface="Calibri" pitchFamily="34" charset="0"/>
              </a:defRPr>
            </a:lvl2pPr>
            <a:lvl3pPr marL="1142730" indent="-228246" eaLnBrk="0" hangingPunct="0">
              <a:spcBef>
                <a:spcPct val="30000"/>
              </a:spcBef>
              <a:defRPr sz="1100">
                <a:solidFill>
                  <a:schemeClr val="tx1"/>
                </a:solidFill>
                <a:latin typeface="Calibri" pitchFamily="34" charset="0"/>
              </a:defRPr>
            </a:lvl3pPr>
            <a:lvl4pPr marL="1599222" indent="-228246" eaLnBrk="0" hangingPunct="0">
              <a:spcBef>
                <a:spcPct val="30000"/>
              </a:spcBef>
              <a:defRPr sz="1100">
                <a:solidFill>
                  <a:schemeClr val="tx1"/>
                </a:solidFill>
                <a:latin typeface="Calibri" pitchFamily="34" charset="0"/>
              </a:defRPr>
            </a:lvl4pPr>
            <a:lvl5pPr marL="2057214" indent="-228246" eaLnBrk="0" hangingPunct="0">
              <a:spcBef>
                <a:spcPct val="30000"/>
              </a:spcBef>
              <a:defRPr sz="1100">
                <a:solidFill>
                  <a:schemeClr val="tx1"/>
                </a:solidFill>
                <a:latin typeface="Calibri" pitchFamily="34" charset="0"/>
              </a:defRPr>
            </a:lvl5pPr>
            <a:lvl6pPr marL="2489680" indent="-228246" eaLnBrk="0" fontAlgn="base" hangingPunct="0">
              <a:spcBef>
                <a:spcPct val="30000"/>
              </a:spcBef>
              <a:spcAft>
                <a:spcPct val="0"/>
              </a:spcAft>
              <a:defRPr sz="1100">
                <a:solidFill>
                  <a:schemeClr val="tx1"/>
                </a:solidFill>
                <a:latin typeface="Calibri" pitchFamily="34" charset="0"/>
              </a:defRPr>
            </a:lvl6pPr>
            <a:lvl7pPr marL="2922145" indent="-228246" eaLnBrk="0" fontAlgn="base" hangingPunct="0">
              <a:spcBef>
                <a:spcPct val="30000"/>
              </a:spcBef>
              <a:spcAft>
                <a:spcPct val="0"/>
              </a:spcAft>
              <a:defRPr sz="1100">
                <a:solidFill>
                  <a:schemeClr val="tx1"/>
                </a:solidFill>
                <a:latin typeface="Calibri" pitchFamily="34" charset="0"/>
              </a:defRPr>
            </a:lvl7pPr>
            <a:lvl8pPr marL="3354611" indent="-228246" eaLnBrk="0" fontAlgn="base" hangingPunct="0">
              <a:spcBef>
                <a:spcPct val="30000"/>
              </a:spcBef>
              <a:spcAft>
                <a:spcPct val="0"/>
              </a:spcAft>
              <a:defRPr sz="1100">
                <a:solidFill>
                  <a:schemeClr val="tx1"/>
                </a:solidFill>
                <a:latin typeface="Calibri" pitchFamily="34" charset="0"/>
              </a:defRPr>
            </a:lvl8pPr>
            <a:lvl9pPr marL="3787076" indent="-228246"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47FA84C2-E5A2-4817-B8DD-37779840FD3A}" type="slidenum">
              <a:rPr lang="en-US" altLang="en-US" sz="1200">
                <a:solidFill>
                  <a:srgbClr val="000000"/>
                </a:solidFill>
                <a:cs typeface="Arial" charset="0"/>
              </a:rPr>
              <a:pPr eaLnBrk="1" hangingPunct="1">
                <a:spcBef>
                  <a:spcPct val="0"/>
                </a:spcBef>
              </a:pPr>
              <a:t>1</a:t>
            </a:fld>
            <a:endParaRPr lang="en-US" altLang="en-US" sz="1200">
              <a:solidFill>
                <a:srgbClr val="000000"/>
              </a:solidFil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for</a:t>
            </a:r>
            <a:r>
              <a:rPr lang="en-US" baseline="0" dirty="0" smtClean="0"/>
              <a:t> each of the cases you may view all required forms in PDF format to save or print. You may also choose which case action you would like to complete for the particular case. </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10</a:t>
            </a:fld>
            <a:endParaRPr lang="en-US"/>
          </a:p>
        </p:txBody>
      </p:sp>
    </p:spTree>
    <p:extLst>
      <p:ext uri="{BB962C8B-B14F-4D97-AF65-F5344CB8AC3E}">
        <p14:creationId xmlns:p14="http://schemas.microsoft.com/office/powerpoint/2010/main" val="3590215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other way you can access the </a:t>
            </a:r>
            <a:r>
              <a:rPr lang="en-US" baseline="0" dirty="0" err="1" smtClean="0"/>
              <a:t>eApplication</a:t>
            </a:r>
            <a:r>
              <a:rPr lang="en-US" baseline="0" dirty="0" smtClean="0"/>
              <a:t> is through </a:t>
            </a:r>
            <a:r>
              <a:rPr lang="en-US" baseline="0" dirty="0" err="1" smtClean="0"/>
              <a:t>WinFlex</a:t>
            </a:r>
            <a:r>
              <a:rPr lang="en-US" baseline="0" dirty="0" smtClean="0"/>
              <a:t> Web. With this method, you first are running an illustration and designing it the way you would like to issue the policy.</a:t>
            </a:r>
          </a:p>
          <a:p>
            <a:endParaRPr lang="en-US" baseline="0" dirty="0" smtClean="0"/>
          </a:p>
          <a:p>
            <a:r>
              <a:rPr lang="en-US" baseline="0" dirty="0" smtClean="0"/>
              <a:t>After calculating the illustration, simply click the green “</a:t>
            </a:r>
            <a:r>
              <a:rPr lang="en-US" baseline="0" dirty="0" err="1" smtClean="0"/>
              <a:t>eApply</a:t>
            </a:r>
            <a:r>
              <a:rPr lang="en-US" baseline="0" dirty="0" smtClean="0"/>
              <a:t>” button in the Illustration Results Page.</a:t>
            </a:r>
          </a:p>
          <a:p>
            <a:endParaRPr lang="en-US" baseline="0" dirty="0" smtClean="0"/>
          </a:p>
          <a:p>
            <a:r>
              <a:rPr lang="en-US" baseline="0" dirty="0" smtClean="0"/>
              <a:t>This method transfers all of the data from the illustration directly into the </a:t>
            </a:r>
            <a:r>
              <a:rPr lang="en-US" baseline="0" dirty="0" err="1" smtClean="0"/>
              <a:t>eApplication</a:t>
            </a:r>
            <a:r>
              <a:rPr lang="en-US" baseline="0" dirty="0" smtClean="0"/>
              <a:t> instead of having to enter all of the insured’s data like in option 1. </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11</a:t>
            </a:fld>
            <a:endParaRPr lang="en-US"/>
          </a:p>
        </p:txBody>
      </p:sp>
    </p:spTree>
    <p:extLst>
      <p:ext uri="{BB962C8B-B14F-4D97-AF65-F5344CB8AC3E}">
        <p14:creationId xmlns:p14="http://schemas.microsoft.com/office/powerpoint/2010/main" val="345543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the </a:t>
            </a:r>
            <a:r>
              <a:rPr lang="en-US" baseline="0" dirty="0" err="1" smtClean="0"/>
              <a:t>iGo</a:t>
            </a:r>
            <a:r>
              <a:rPr lang="en-US" baseline="0" dirty="0" smtClean="0"/>
              <a:t> </a:t>
            </a:r>
            <a:r>
              <a:rPr lang="en-US" baseline="0" dirty="0" err="1" smtClean="0"/>
              <a:t>eApplication</a:t>
            </a:r>
            <a:r>
              <a:rPr lang="en-US" baseline="0" dirty="0" smtClean="0"/>
              <a:t> makes it easy to see which parts of the applications has been completed. The bar on the left hand side of the page will show a green check mark for those sections that are done and will show a red question mark for those sections that need additional information.</a:t>
            </a:r>
          </a:p>
          <a:p>
            <a:endParaRPr lang="en-US" baseline="0" dirty="0" smtClean="0"/>
          </a:p>
          <a:p>
            <a:r>
              <a:rPr lang="en-US" baseline="0" dirty="0" smtClean="0"/>
              <a:t>Remember, you will not be able to submit the </a:t>
            </a:r>
            <a:r>
              <a:rPr lang="en-US" baseline="0" dirty="0" err="1" smtClean="0"/>
              <a:t>eApplication</a:t>
            </a:r>
            <a:r>
              <a:rPr lang="en-US" baseline="0" dirty="0" smtClean="0"/>
              <a:t> until each section has a green checkmark to ensure all sections of the application have been completed. </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24158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walk through a sample case so you can see how the </a:t>
            </a:r>
            <a:r>
              <a:rPr lang="en-US" baseline="0" dirty="0" err="1" smtClean="0"/>
              <a:t>eApplication</a:t>
            </a:r>
            <a:r>
              <a:rPr lang="en-US" baseline="0" dirty="0" smtClean="0"/>
              <a:t> system looks and works. Please remember that this is just a basic case. Your case may require additional details depending on how the case is being designed and issued for your client.</a:t>
            </a:r>
            <a:endParaRPr lang="en-US" dirty="0" smtClean="0"/>
          </a:p>
          <a:p>
            <a:endParaRPr lang="en-US" dirty="0" smtClean="0"/>
          </a:p>
          <a:p>
            <a:r>
              <a:rPr lang="en-US" dirty="0" smtClean="0"/>
              <a:t>The first section is for</a:t>
            </a:r>
            <a:r>
              <a:rPr lang="en-US" baseline="0" dirty="0" smtClean="0"/>
              <a:t> the Primary Proposed Insured. This section is asking for basic information like the name, date of birth and gender. It also asks if the insured is a US citizen or permanent resident card holder, their country and/or state of birth, as well as their contact information.</a:t>
            </a:r>
          </a:p>
          <a:p>
            <a:endParaRPr lang="en-US" baseline="0" dirty="0" smtClean="0"/>
          </a:p>
          <a:p>
            <a:r>
              <a:rPr lang="en-US" baseline="0" dirty="0" smtClean="0"/>
              <a:t>Remember, if you accessed </a:t>
            </a:r>
            <a:r>
              <a:rPr lang="en-US" baseline="0" dirty="0" err="1" smtClean="0"/>
              <a:t>eApp</a:t>
            </a:r>
            <a:r>
              <a:rPr lang="en-US" baseline="0" dirty="0" smtClean="0"/>
              <a:t> through </a:t>
            </a:r>
            <a:r>
              <a:rPr lang="en-US" baseline="0" dirty="0" err="1" smtClean="0"/>
              <a:t>WinFlex</a:t>
            </a:r>
            <a:r>
              <a:rPr lang="en-US" baseline="0" dirty="0" smtClean="0"/>
              <a:t> Web, the insured’s information that you included in the illustration will automatically be transferred for you so you don’t have to duplicate your work.</a:t>
            </a:r>
            <a:endParaRPr lang="en-US" dirty="0" smtClean="0"/>
          </a:p>
          <a:p>
            <a:endParaRPr lang="en-US" dirty="0" smtClean="0"/>
          </a:p>
          <a:p>
            <a:r>
              <a:rPr lang="en-US" dirty="0" smtClean="0"/>
              <a:t>The </a:t>
            </a:r>
            <a:r>
              <a:rPr lang="en-US" dirty="0" err="1" smtClean="0"/>
              <a:t>eApp</a:t>
            </a:r>
            <a:r>
              <a:rPr lang="en-US" dirty="0" smtClean="0"/>
              <a:t> makes it easy</a:t>
            </a:r>
            <a:r>
              <a:rPr lang="en-US" baseline="0" dirty="0" smtClean="0"/>
              <a:t> to identify which pieces of information are required for the application. Each field that is highlighted in yellow means that you must complete that information before the section will be marked as complete.</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42755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in the Primary Proposed Insured section, you must provide an email address for the insured if you are doing an electronic signature. The electronic signature method is the most common when doing the </a:t>
            </a:r>
            <a:r>
              <a:rPr lang="en-US" baseline="0" dirty="0" err="1" smtClean="0"/>
              <a:t>eApp</a:t>
            </a:r>
            <a:r>
              <a:rPr lang="en-US" baseline="0" dirty="0" smtClean="0"/>
              <a:t> so we will discuss that process in a little bit.</a:t>
            </a:r>
          </a:p>
          <a:p>
            <a:endParaRPr lang="en-US" baseline="0" dirty="0" smtClean="0"/>
          </a:p>
          <a:p>
            <a:r>
              <a:rPr lang="en-US" baseline="0" dirty="0" smtClean="0"/>
              <a:t>After you have completed all of the required information in a section, simply click the “Save &amp; Next” button at the bottom of the page to move to the next section.</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14</a:t>
            </a:fld>
            <a:endParaRPr lang="en-US"/>
          </a:p>
        </p:txBody>
      </p:sp>
    </p:spTree>
    <p:extLst>
      <p:ext uri="{BB962C8B-B14F-4D97-AF65-F5344CB8AC3E}">
        <p14:creationId xmlns:p14="http://schemas.microsoft.com/office/powerpoint/2010/main" val="1526535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2</a:t>
            </a:r>
            <a:r>
              <a:rPr lang="en-US" baseline="0" dirty="0" smtClean="0"/>
              <a:t> sections in the </a:t>
            </a:r>
            <a:r>
              <a:rPr lang="en-US" baseline="0" dirty="0" err="1" smtClean="0"/>
              <a:t>eApplication</a:t>
            </a:r>
            <a:r>
              <a:rPr lang="en-US" baseline="0" dirty="0" smtClean="0"/>
              <a:t> for the Primary Proposed Insured. The second section needs the insureds’ drivers license information, work and income details, as well as their employment information.</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15</a:t>
            </a:fld>
            <a:endParaRPr lang="en-US"/>
          </a:p>
        </p:txBody>
      </p:sp>
    </p:spTree>
    <p:extLst>
      <p:ext uri="{BB962C8B-B14F-4D97-AF65-F5344CB8AC3E}">
        <p14:creationId xmlns:p14="http://schemas.microsoft.com/office/powerpoint/2010/main" val="879646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comes the </a:t>
            </a:r>
            <a:r>
              <a:rPr lang="en-US" baseline="0" dirty="0" smtClean="0"/>
              <a:t>Coverage Information Section for the base insured. Again, this information will mirror the illustration if accessed through </a:t>
            </a:r>
            <a:r>
              <a:rPr lang="en-US" baseline="0" dirty="0" err="1" smtClean="0"/>
              <a:t>WinFlex</a:t>
            </a:r>
            <a:r>
              <a:rPr lang="en-US" baseline="0" dirty="0" smtClean="0"/>
              <a:t> Web. </a:t>
            </a:r>
          </a:p>
          <a:p>
            <a:endParaRPr lang="en-US" baseline="0" dirty="0" smtClean="0"/>
          </a:p>
          <a:p>
            <a:r>
              <a:rPr lang="en-US" baseline="0" dirty="0" smtClean="0"/>
              <a:t>The product, UW class, face amount, reason for insurance, DB options, and index strategy allocations (for indexed UL policies only) is covered in this section.</a:t>
            </a:r>
          </a:p>
          <a:p>
            <a:endParaRPr lang="en-US" baseline="0" dirty="0" smtClean="0"/>
          </a:p>
          <a:p>
            <a:r>
              <a:rPr lang="en-US" baseline="0" dirty="0" smtClean="0"/>
              <a:t>Additionally, if you are using our </a:t>
            </a:r>
            <a:r>
              <a:rPr lang="en-US" baseline="0" dirty="0" err="1" smtClean="0"/>
              <a:t>QoL</a:t>
            </a:r>
            <a:r>
              <a:rPr lang="en-US" baseline="0" dirty="0" smtClean="0"/>
              <a:t> Advantage program where multiple policies are being applied for at the same time, you need to indicate that in this section.</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16</a:t>
            </a:fld>
            <a:endParaRPr lang="en-US"/>
          </a:p>
        </p:txBody>
      </p:sp>
    </p:spTree>
    <p:extLst>
      <p:ext uri="{BB962C8B-B14F-4D97-AF65-F5344CB8AC3E}">
        <p14:creationId xmlns:p14="http://schemas.microsoft.com/office/powerpoint/2010/main" val="1494716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Optional</a:t>
            </a:r>
            <a:r>
              <a:rPr lang="en-US" baseline="0" dirty="0" smtClean="0"/>
              <a:t> Benefits and Riders section will ask about </a:t>
            </a:r>
            <a:r>
              <a:rPr lang="en-US" dirty="0" smtClean="0"/>
              <a:t>any</a:t>
            </a:r>
            <a:r>
              <a:rPr lang="en-US" baseline="0" dirty="0" smtClean="0"/>
              <a:t> additional riders that are to be included on the application. </a:t>
            </a:r>
          </a:p>
          <a:p>
            <a:endParaRPr lang="en-US" baseline="0" dirty="0" smtClean="0"/>
          </a:p>
          <a:p>
            <a:r>
              <a:rPr lang="en-US" baseline="0" dirty="0" smtClean="0"/>
              <a:t>You can see that for some riders there is a charge for a note appears indicating that your case in the illustration system needs to be updated to include the rider so the information can be transferred.</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17</a:t>
            </a:fld>
            <a:endParaRPr lang="en-US"/>
          </a:p>
        </p:txBody>
      </p:sp>
    </p:spTree>
    <p:extLst>
      <p:ext uri="{BB962C8B-B14F-4D97-AF65-F5344CB8AC3E}">
        <p14:creationId xmlns:p14="http://schemas.microsoft.com/office/powerpoint/2010/main" val="1903360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section is all about the insured’s existing insurance.</a:t>
            </a:r>
          </a:p>
          <a:p>
            <a:endParaRPr lang="en-US" baseline="0" dirty="0" smtClean="0"/>
          </a:p>
          <a:p>
            <a:r>
              <a:rPr lang="en-US" baseline="0" dirty="0" smtClean="0"/>
              <a:t>If the answer to the question is “Yes” you are required to list the existing insurance policy(</a:t>
            </a:r>
            <a:r>
              <a:rPr lang="en-US" baseline="0" dirty="0" err="1" smtClean="0"/>
              <a:t>ies</a:t>
            </a:r>
            <a:r>
              <a:rPr lang="en-US" baseline="0" dirty="0" smtClean="0"/>
              <a:t>). </a:t>
            </a:r>
          </a:p>
          <a:p>
            <a:endParaRPr lang="en-US" baseline="0" dirty="0" smtClean="0"/>
          </a:p>
          <a:p>
            <a:r>
              <a:rPr lang="en-US" baseline="0" dirty="0" smtClean="0"/>
              <a:t>Click the “Click here to add…” button to add the information for their existing policies.</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18</a:t>
            </a:fld>
            <a:endParaRPr lang="en-US"/>
          </a:p>
        </p:txBody>
      </p:sp>
    </p:spTree>
    <p:extLst>
      <p:ext uri="{BB962C8B-B14F-4D97-AF65-F5344CB8AC3E}">
        <p14:creationId xmlns:p14="http://schemas.microsoft.com/office/powerpoint/2010/main" val="3289777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it looks like once</a:t>
            </a:r>
            <a:r>
              <a:rPr lang="en-US" baseline="0" dirty="0" smtClean="0"/>
              <a:t> you have clicked to add the existing policy information. </a:t>
            </a:r>
          </a:p>
          <a:p>
            <a:endParaRPr lang="en-US" baseline="0" dirty="0" smtClean="0"/>
          </a:p>
          <a:p>
            <a:r>
              <a:rPr lang="en-US" baseline="0" dirty="0" smtClean="0"/>
              <a:t>It is important that all of the information is completed for EACH of their existing policies. If they have more than one existing policy, you will need to choose the “Click here to add…” button to include each additional policy.</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19</a:t>
            </a:fld>
            <a:endParaRPr lang="en-US"/>
          </a:p>
        </p:txBody>
      </p:sp>
    </p:spTree>
    <p:extLst>
      <p:ext uri="{BB962C8B-B14F-4D97-AF65-F5344CB8AC3E}">
        <p14:creationId xmlns:p14="http://schemas.microsoft.com/office/powerpoint/2010/main" val="96169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675444">
              <a:defRPr/>
            </a:pPr>
            <a:r>
              <a:rPr lang="en-US" dirty="0" smtClean="0"/>
              <a:t>There</a:t>
            </a:r>
            <a:r>
              <a:rPr lang="en-US" baseline="0" dirty="0" smtClean="0"/>
              <a:t> are a couple of different ways that you can access </a:t>
            </a:r>
            <a:r>
              <a:rPr lang="en-US" baseline="0" dirty="0" err="1" smtClean="0"/>
              <a:t>iGo</a:t>
            </a:r>
            <a:r>
              <a:rPr lang="en-US" baseline="0" dirty="0" smtClean="0"/>
              <a:t> </a:t>
            </a:r>
            <a:r>
              <a:rPr lang="en-US" baseline="0" dirty="0" err="1" smtClean="0"/>
              <a:t>eApplication</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77BC97BF-1DD8-4698-862F-10668A8E00D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143131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is the Premium</a:t>
            </a:r>
            <a:r>
              <a:rPr lang="en-US" baseline="0" dirty="0" smtClean="0"/>
              <a:t> section. Please include the payment frequency, payment method, and any external or internal lump sum information.</a:t>
            </a:r>
          </a:p>
          <a:p>
            <a:endParaRPr lang="en-US" baseline="0" dirty="0" smtClean="0"/>
          </a:p>
          <a:p>
            <a:r>
              <a:rPr lang="en-US" baseline="0" dirty="0" smtClean="0"/>
              <a:t>You then will select either “Target” or “Specified” for the premium type. The Specified option allows you to input a specific premium amount or it will have automatically transferred the premium figure from the illustration if accessed from </a:t>
            </a:r>
            <a:r>
              <a:rPr lang="en-US" baseline="0" dirty="0" err="1" smtClean="0"/>
              <a:t>WinFlex</a:t>
            </a:r>
            <a:r>
              <a:rPr lang="en-US" baseline="0" dirty="0" smtClean="0"/>
              <a:t> Web.</a:t>
            </a:r>
          </a:p>
          <a:p>
            <a:endParaRPr lang="en-US" baseline="0" dirty="0" smtClean="0"/>
          </a:p>
          <a:p>
            <a:r>
              <a:rPr lang="en-US" baseline="0" dirty="0" smtClean="0"/>
              <a:t>If the Premium Calculation button is not green, you must click it to validate the premium amount. Once validated, the button will turn green and you will be able to continue to the next section.</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20</a:t>
            </a:fld>
            <a:endParaRPr lang="en-US"/>
          </a:p>
        </p:txBody>
      </p:sp>
    </p:spTree>
    <p:extLst>
      <p:ext uri="{BB962C8B-B14F-4D97-AF65-F5344CB8AC3E}">
        <p14:creationId xmlns:p14="http://schemas.microsoft.com/office/powerpoint/2010/main" val="474772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then</a:t>
            </a:r>
            <a:r>
              <a:rPr lang="en-US" baseline="0" dirty="0" smtClean="0"/>
              <a:t> will need to enter the beneficiary information for the application. You will need to include the primary beneficiary information by choosing “Click here to add…”</a:t>
            </a:r>
          </a:p>
          <a:p>
            <a:endParaRPr lang="en-US" baseline="0" dirty="0" smtClean="0"/>
          </a:p>
          <a:p>
            <a:r>
              <a:rPr lang="en-US" baseline="0" dirty="0" smtClean="0"/>
              <a:t>You may also include a contingent beneficiary if there are any for the case. </a:t>
            </a:r>
          </a:p>
        </p:txBody>
      </p:sp>
      <p:sp>
        <p:nvSpPr>
          <p:cNvPr id="4" name="Slide Number Placeholder 3"/>
          <p:cNvSpPr>
            <a:spLocks noGrp="1"/>
          </p:cNvSpPr>
          <p:nvPr>
            <p:ph type="sldNum" sz="quarter" idx="10"/>
          </p:nvPr>
        </p:nvSpPr>
        <p:spPr/>
        <p:txBody>
          <a:bodyPr/>
          <a:lstStyle/>
          <a:p>
            <a:fld id="{65089F05-CCB2-4A88-A7EF-1DFCC887BB1C}" type="slidenum">
              <a:rPr lang="en-US" smtClean="0"/>
              <a:t>21</a:t>
            </a:fld>
            <a:endParaRPr lang="en-US"/>
          </a:p>
        </p:txBody>
      </p:sp>
    </p:spTree>
    <p:extLst>
      <p:ext uri="{BB962C8B-B14F-4D97-AF65-F5344CB8AC3E}">
        <p14:creationId xmlns:p14="http://schemas.microsoft.com/office/powerpoint/2010/main" val="727913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you will see when completing</a:t>
            </a:r>
            <a:r>
              <a:rPr lang="en-US" baseline="0" dirty="0" smtClean="0"/>
              <a:t> the primary beneficiary section. Please complete all of the required fields.</a:t>
            </a:r>
          </a:p>
          <a:p>
            <a:endParaRPr lang="en-US" baseline="0" dirty="0" smtClean="0"/>
          </a:p>
          <a:p>
            <a:r>
              <a:rPr lang="en-US" baseline="0" dirty="0" smtClean="0"/>
              <a:t>If you are adding more than one primary beneficiary put the Share (%) for the first one then follow the same steps to add another beneficiary. </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22</a:t>
            </a:fld>
            <a:endParaRPr lang="en-US"/>
          </a:p>
        </p:txBody>
      </p:sp>
    </p:spTree>
    <p:extLst>
      <p:ext uri="{BB962C8B-B14F-4D97-AF65-F5344CB8AC3E}">
        <p14:creationId xmlns:p14="http://schemas.microsoft.com/office/powerpoint/2010/main" val="1558926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that,</a:t>
            </a:r>
            <a:r>
              <a:rPr lang="en-US" baseline="0" dirty="0" smtClean="0"/>
              <a:t> you will need to complete all of the background information questions.</a:t>
            </a:r>
          </a:p>
          <a:p>
            <a:endParaRPr lang="en-US" baseline="0" dirty="0" smtClean="0"/>
          </a:p>
          <a:p>
            <a:r>
              <a:rPr lang="en-US" baseline="0" dirty="0" smtClean="0"/>
              <a:t>Be sure to read each question thoroughly before selecting an answer. </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23</a:t>
            </a:fld>
            <a:endParaRPr lang="en-US"/>
          </a:p>
        </p:txBody>
      </p:sp>
    </p:spTree>
    <p:extLst>
      <p:ext uri="{BB962C8B-B14F-4D97-AF65-F5344CB8AC3E}">
        <p14:creationId xmlns:p14="http://schemas.microsoft.com/office/powerpoint/2010/main" val="1233494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Underwriting</a:t>
            </a:r>
            <a:r>
              <a:rPr lang="en-US" baseline="0" dirty="0" smtClean="0"/>
              <a:t> Requirements section will tell you whether or not a Paramedical Exam is required. If the age and face amount requirements on the application require a </a:t>
            </a:r>
            <a:r>
              <a:rPr lang="en-US" baseline="0" dirty="0" err="1" smtClean="0"/>
              <a:t>paramed</a:t>
            </a:r>
            <a:r>
              <a:rPr lang="en-US" baseline="0" dirty="0" smtClean="0"/>
              <a:t> exam, you must indicate how it will be ordered.</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24</a:t>
            </a:fld>
            <a:endParaRPr lang="en-US"/>
          </a:p>
        </p:txBody>
      </p:sp>
    </p:spTree>
    <p:extLst>
      <p:ext uri="{BB962C8B-B14F-4D97-AF65-F5344CB8AC3E}">
        <p14:creationId xmlns:p14="http://schemas.microsoft.com/office/powerpoint/2010/main" val="328616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als</a:t>
            </a:r>
            <a:r>
              <a:rPr lang="en-US" baseline="0" dirty="0" smtClean="0"/>
              <a:t>o complete the HIV section and indicate whether or not the insured consents to be tested for HIV.</a:t>
            </a:r>
          </a:p>
          <a:p>
            <a:endParaRPr lang="en-US" baseline="0" dirty="0" smtClean="0"/>
          </a:p>
          <a:p>
            <a:r>
              <a:rPr lang="en-US" baseline="0" dirty="0" smtClean="0"/>
              <a:t>Also note that you need to provide the insured(s) copy of the paper brochure “What You Need To Know About HIV Testing”.</a:t>
            </a:r>
          </a:p>
          <a:p>
            <a:endParaRPr lang="en-US" baseline="0" dirty="0" smtClean="0"/>
          </a:p>
        </p:txBody>
      </p:sp>
      <p:sp>
        <p:nvSpPr>
          <p:cNvPr id="4" name="Slide Number Placeholder 3"/>
          <p:cNvSpPr>
            <a:spLocks noGrp="1"/>
          </p:cNvSpPr>
          <p:nvPr>
            <p:ph type="sldNum" sz="quarter" idx="10"/>
          </p:nvPr>
        </p:nvSpPr>
        <p:spPr/>
        <p:txBody>
          <a:bodyPr/>
          <a:lstStyle/>
          <a:p>
            <a:fld id="{65089F05-CCB2-4A88-A7EF-1DFCC887BB1C}" type="slidenum">
              <a:rPr lang="en-US" smtClean="0"/>
              <a:t>25</a:t>
            </a:fld>
            <a:endParaRPr lang="en-US"/>
          </a:p>
        </p:txBody>
      </p:sp>
    </p:spTree>
    <p:extLst>
      <p:ext uri="{BB962C8B-B14F-4D97-AF65-F5344CB8AC3E}">
        <p14:creationId xmlns:p14="http://schemas.microsoft.com/office/powerpoint/2010/main" val="3478846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certain products that offer non-medical underwriting</a:t>
            </a:r>
            <a:r>
              <a:rPr lang="en-US" baseline="0" dirty="0" smtClean="0"/>
              <a:t> for specific ages and face amounts. </a:t>
            </a:r>
          </a:p>
          <a:p>
            <a:endParaRPr lang="en-US" baseline="0" dirty="0" smtClean="0"/>
          </a:p>
          <a:p>
            <a:r>
              <a:rPr lang="en-US" baseline="0" dirty="0" smtClean="0"/>
              <a:t>If your case qualifies, these are the details you will see in the Background Information section. And, if your case qualifies for the non-medical underwriting the </a:t>
            </a:r>
            <a:r>
              <a:rPr lang="en-US" baseline="0" dirty="0" err="1" smtClean="0"/>
              <a:t>paramed</a:t>
            </a:r>
            <a:r>
              <a:rPr lang="en-US" baseline="0" dirty="0" smtClean="0"/>
              <a:t> exam screen will not populate since it is not applicable to non-medical UW cases.</a:t>
            </a:r>
          </a:p>
          <a:p>
            <a:endParaRPr lang="en-US" baseline="0" dirty="0" smtClean="0"/>
          </a:p>
          <a:p>
            <a:r>
              <a:rPr lang="en-US" baseline="0" dirty="0" smtClean="0"/>
              <a:t>For non-medical UW cases, the Application Part B needs to be completed. By keeping “Yes” selected to the question, “Yes! I would like to proceed with </a:t>
            </a:r>
            <a:r>
              <a:rPr lang="en-US" baseline="0" dirty="0" err="1" smtClean="0"/>
              <a:t>Connext</a:t>
            </a:r>
            <a:r>
              <a:rPr lang="en-US" baseline="0" dirty="0" smtClean="0"/>
              <a:t> Underwriting.” indicates you would like our vendor to complete the Application Part B for you. You then need to indicate the best time for the vendor to reach the insured.</a:t>
            </a:r>
          </a:p>
          <a:p>
            <a:endParaRPr lang="en-US" baseline="0" dirty="0" smtClean="0"/>
          </a:p>
          <a:p>
            <a:r>
              <a:rPr lang="en-US" baseline="0" dirty="0" smtClean="0"/>
              <a:t>If you select “No”, the Application Part B questions will be populated in the </a:t>
            </a:r>
            <a:r>
              <a:rPr lang="en-US" baseline="0" dirty="0" err="1" smtClean="0"/>
              <a:t>eApplication</a:t>
            </a:r>
            <a:r>
              <a:rPr lang="en-US" baseline="0" dirty="0" smtClean="0"/>
              <a:t> and you must complete them yourself before the application can be submitted.</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26</a:t>
            </a:fld>
            <a:endParaRPr lang="en-US"/>
          </a:p>
        </p:txBody>
      </p:sp>
    </p:spTree>
    <p:extLst>
      <p:ext uri="{BB962C8B-B14F-4D97-AF65-F5344CB8AC3E}">
        <p14:creationId xmlns:p14="http://schemas.microsoft.com/office/powerpoint/2010/main" val="3603707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a:t>
            </a:r>
            <a:r>
              <a:rPr lang="en-US" baseline="0" dirty="0" smtClean="0"/>
              <a:t> section is for the Payment Information.</a:t>
            </a:r>
          </a:p>
          <a:p>
            <a:endParaRPr lang="en-US" baseline="0" dirty="0" smtClean="0"/>
          </a:p>
          <a:p>
            <a:r>
              <a:rPr lang="en-US" baseline="0" dirty="0" smtClean="0"/>
              <a:t>Please answer the questions on this screen and indicate how the payment will be collected. </a:t>
            </a:r>
          </a:p>
          <a:p>
            <a:endParaRPr lang="en-US" baseline="0" dirty="0" smtClean="0"/>
          </a:p>
          <a:p>
            <a:r>
              <a:rPr lang="en-US" baseline="0" dirty="0" smtClean="0"/>
              <a:t>Remember: If you select Draft at Submit or Draft at Issue no premium can be collected. If you Collect At Submit, personal checks cannot exceed the amount due.</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27</a:t>
            </a:fld>
            <a:endParaRPr lang="en-US"/>
          </a:p>
        </p:txBody>
      </p:sp>
    </p:spTree>
    <p:extLst>
      <p:ext uri="{BB962C8B-B14F-4D97-AF65-F5344CB8AC3E}">
        <p14:creationId xmlns:p14="http://schemas.microsoft.com/office/powerpoint/2010/main" val="2755358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elect to have the premium drafted, the Automatic Bank Check (ABC) Authorization screen will appear. We need the information for the bank account owner, the bank account information, and the withdrawal day.</a:t>
            </a:r>
          </a:p>
          <a:p>
            <a:endParaRPr lang="en-US" baseline="0" dirty="0" smtClean="0"/>
          </a:p>
          <a:p>
            <a:r>
              <a:rPr lang="en-US" baseline="0" dirty="0" smtClean="0"/>
              <a:t>Remember: Please always enter a valid bank account number to ensure the premium is drafted correctly. Additionally, no insurance becomes effective until the Company receives the initial premium.</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28</a:t>
            </a:fld>
            <a:endParaRPr lang="en-US"/>
          </a:p>
        </p:txBody>
      </p:sp>
    </p:spTree>
    <p:extLst>
      <p:ext uri="{BB962C8B-B14F-4D97-AF65-F5344CB8AC3E}">
        <p14:creationId xmlns:p14="http://schemas.microsoft.com/office/powerpoint/2010/main" val="165134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fill out your information in the Agent Report Section. Also, make sure to provide contact information for case follow-up if it is different from the writing agent information.</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29</a:t>
            </a:fld>
            <a:endParaRPr lang="en-US"/>
          </a:p>
        </p:txBody>
      </p:sp>
    </p:spTree>
    <p:extLst>
      <p:ext uri="{BB962C8B-B14F-4D97-AF65-F5344CB8AC3E}">
        <p14:creationId xmlns:p14="http://schemas.microsoft.com/office/powerpoint/2010/main" val="90094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way is through the agent portal, </a:t>
            </a:r>
            <a:r>
              <a:rPr lang="en-US" dirty="0" err="1" smtClean="0"/>
              <a:t>eStation</a:t>
            </a:r>
            <a:r>
              <a:rPr lang="en-US" dirty="0" smtClean="0"/>
              <a:t>.</a:t>
            </a:r>
          </a:p>
          <a:p>
            <a:endParaRPr lang="en-US" dirty="0" smtClean="0"/>
          </a:p>
          <a:p>
            <a:r>
              <a:rPr lang="en-US" dirty="0" smtClean="0"/>
              <a:t>After signing</a:t>
            </a:r>
            <a:r>
              <a:rPr lang="en-US" baseline="0" dirty="0" smtClean="0"/>
              <a:t> into </a:t>
            </a:r>
            <a:r>
              <a:rPr lang="en-US" baseline="0" dirty="0" err="1" smtClean="0"/>
              <a:t>eStation</a:t>
            </a:r>
            <a:r>
              <a:rPr lang="en-US" baseline="0" dirty="0" smtClean="0"/>
              <a:t>, click the Sales/Marketing link in the top bar then choose “</a:t>
            </a:r>
            <a:r>
              <a:rPr lang="en-US" baseline="0" dirty="0" err="1" smtClean="0"/>
              <a:t>iGo</a:t>
            </a:r>
            <a:r>
              <a:rPr lang="en-US" baseline="0" dirty="0" smtClean="0"/>
              <a:t> </a:t>
            </a:r>
            <a:r>
              <a:rPr lang="en-US" baseline="0" dirty="0" err="1" smtClean="0"/>
              <a:t>eApply</a:t>
            </a:r>
            <a:r>
              <a:rPr lang="en-US" baseline="0" dirty="0" smtClean="0"/>
              <a:t>”</a:t>
            </a:r>
          </a:p>
          <a:p>
            <a:endParaRPr lang="en-US" baseline="0" dirty="0" smtClean="0"/>
          </a:p>
          <a:p>
            <a:r>
              <a:rPr lang="en-US" baseline="0" dirty="0" smtClean="0"/>
              <a:t>This will launch the </a:t>
            </a:r>
            <a:r>
              <a:rPr lang="en-US" baseline="0" dirty="0" err="1" smtClean="0"/>
              <a:t>eApplication</a:t>
            </a:r>
            <a:r>
              <a:rPr lang="en-US" baseline="0" dirty="0" smtClean="0"/>
              <a:t> system for you to begin.</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3</a:t>
            </a:fld>
            <a:endParaRPr lang="en-US"/>
          </a:p>
        </p:txBody>
      </p:sp>
    </p:spTree>
    <p:extLst>
      <p:ext uri="{BB962C8B-B14F-4D97-AF65-F5344CB8AC3E}">
        <p14:creationId xmlns:p14="http://schemas.microsoft.com/office/powerpoint/2010/main" val="557657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answering</a:t>
            </a:r>
            <a:r>
              <a:rPr lang="en-US" baseline="0" dirty="0" smtClean="0"/>
              <a:t> all the questions on the agent report be sure to provide any special instructions and additional policy information at the bottom of the page.</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30</a:t>
            </a:fld>
            <a:endParaRPr lang="en-US"/>
          </a:p>
        </p:txBody>
      </p:sp>
    </p:spTree>
    <p:extLst>
      <p:ext uri="{BB962C8B-B14F-4D97-AF65-F5344CB8AC3E}">
        <p14:creationId xmlns:p14="http://schemas.microsoft.com/office/powerpoint/2010/main" val="3011260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the question on the Owner IRS Certification screen.</a:t>
            </a:r>
          </a:p>
          <a:p>
            <a:endParaRPr lang="en-US" baseline="0" dirty="0" smtClean="0"/>
          </a:p>
          <a:p>
            <a:r>
              <a:rPr lang="en-US" baseline="0" dirty="0" smtClean="0"/>
              <a:t>NOTE: This screen is asking specifically about the policy OWNER. Make sure to answer accordingly if the owner is different from the insured. </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31</a:t>
            </a:fld>
            <a:endParaRPr lang="en-US"/>
          </a:p>
        </p:txBody>
      </p:sp>
    </p:spTree>
    <p:extLst>
      <p:ext uri="{BB962C8B-B14F-4D97-AF65-F5344CB8AC3E}">
        <p14:creationId xmlns:p14="http://schemas.microsoft.com/office/powerpoint/2010/main" val="271838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have</a:t>
            </a:r>
            <a:r>
              <a:rPr lang="en-US" baseline="0" dirty="0" smtClean="0"/>
              <a:t> completed all of the sections we just walked through, and green checkmarks appear next to each of them, the Validation and Lock Data screen will tell you “Congratulations! Your application is ready for signatures!”</a:t>
            </a:r>
          </a:p>
          <a:p>
            <a:endParaRPr lang="en-US" baseline="0" dirty="0" smtClean="0"/>
          </a:p>
          <a:p>
            <a:r>
              <a:rPr lang="en-US" baseline="0" dirty="0" smtClean="0"/>
              <a:t>The application must be locked to proceed to the signature process. Do this by clicking on the “Lock Application and Proceed to Signature Process” link.</a:t>
            </a:r>
          </a:p>
          <a:p>
            <a:endParaRPr lang="en-US" baseline="0" dirty="0" smtClean="0"/>
          </a:p>
          <a:p>
            <a:r>
              <a:rPr lang="en-US" baseline="0" dirty="0" smtClean="0"/>
              <a:t>Once it is locked the following screen will appear letting you know.</a:t>
            </a:r>
          </a:p>
          <a:p>
            <a:endParaRPr lang="en-US" baseline="0" dirty="0" smtClean="0"/>
          </a:p>
          <a:p>
            <a:r>
              <a:rPr lang="en-US" baseline="0" dirty="0" smtClean="0"/>
              <a:t>If you need to go back and make edits or changes to any section of the application you must first Unlock the application. After the changes are made you may be required to revisit some of the application pages to ensure everything else remains accurate. And the application must be locked again before you can proceed to the signature process.</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32</a:t>
            </a:fld>
            <a:endParaRPr lang="en-US"/>
          </a:p>
        </p:txBody>
      </p:sp>
    </p:spTree>
    <p:extLst>
      <p:ext uri="{BB962C8B-B14F-4D97-AF65-F5344CB8AC3E}">
        <p14:creationId xmlns:p14="http://schemas.microsoft.com/office/powerpoint/2010/main" val="2391035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a:t>
            </a:r>
            <a:r>
              <a:rPr lang="en-US" baseline="0" dirty="0" smtClean="0"/>
              <a:t>g on the state and/or the product there may be some forms that cannot be </a:t>
            </a:r>
            <a:r>
              <a:rPr lang="en-US" baseline="0" dirty="0" err="1" smtClean="0"/>
              <a:t>eSigned</a:t>
            </a:r>
            <a:r>
              <a:rPr lang="en-US" baseline="0" dirty="0" smtClean="0"/>
              <a:t> and must be physically wet signed, left with the applicant, or both. </a:t>
            </a:r>
          </a:p>
          <a:p>
            <a:endParaRPr lang="en-US" baseline="0" dirty="0" smtClean="0"/>
          </a:p>
          <a:p>
            <a:r>
              <a:rPr lang="en-US" baseline="0" dirty="0" smtClean="0"/>
              <a:t>You cannot proceed past this point until you click the “View Forms” button.</a:t>
            </a:r>
          </a:p>
          <a:p>
            <a:endParaRPr lang="en-US" baseline="0" dirty="0" smtClean="0"/>
          </a:p>
          <a:p>
            <a:r>
              <a:rPr lang="en-US" baseline="0" dirty="0" smtClean="0"/>
              <a:t>Please review and print the documents and as applicable:</a:t>
            </a:r>
          </a:p>
          <a:p>
            <a:r>
              <a:rPr lang="en-US" baseline="0" dirty="0" smtClean="0"/>
              <a:t>-Obtain a wet signature; or</a:t>
            </a:r>
          </a:p>
          <a:p>
            <a:r>
              <a:rPr lang="en-US" baseline="0" dirty="0" smtClean="0"/>
              <a:t>-Leave with the applicant; or</a:t>
            </a:r>
          </a:p>
          <a:p>
            <a:r>
              <a:rPr lang="en-US" baseline="0" dirty="0" smtClean="0"/>
              <a:t>-Obtain a wet signature and leave with the applicant</a:t>
            </a:r>
          </a:p>
          <a:p>
            <a:endParaRPr lang="en-US" baseline="0" dirty="0" smtClean="0"/>
          </a:p>
          <a:p>
            <a:r>
              <a:rPr lang="en-US" baseline="0" dirty="0" smtClean="0"/>
              <a:t>Please click the “View Forms” button and provide copies of the forms to the Policy Owner and submit to the Home Office.</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33</a:t>
            </a:fld>
            <a:endParaRPr lang="en-US"/>
          </a:p>
        </p:txBody>
      </p:sp>
    </p:spTree>
    <p:extLst>
      <p:ext uri="{BB962C8B-B14F-4D97-AF65-F5344CB8AC3E}">
        <p14:creationId xmlns:p14="http://schemas.microsoft.com/office/powerpoint/2010/main" val="2016494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you need to choose a signature method.</a:t>
            </a:r>
          </a:p>
          <a:p>
            <a:endParaRPr lang="en-US" baseline="0" dirty="0" smtClean="0"/>
          </a:p>
          <a:p>
            <a:r>
              <a:rPr lang="en-US" baseline="0" dirty="0" smtClean="0"/>
              <a:t>Unchecking the “Collect all Client’s Signatures Electronically” will require you to print out the application, obtain wet signatures in all locations, then submit the paper copy to the Home Office.</a:t>
            </a:r>
          </a:p>
          <a:p>
            <a:endParaRPr lang="en-US" baseline="0" dirty="0" smtClean="0"/>
          </a:p>
          <a:p>
            <a:r>
              <a:rPr lang="en-US" baseline="0" dirty="0" smtClean="0"/>
              <a:t>The more effective method is to collect all of the signatures electronically.</a:t>
            </a:r>
          </a:p>
          <a:p>
            <a:endParaRPr lang="en-US" baseline="0" dirty="0" smtClean="0"/>
          </a:p>
          <a:p>
            <a:r>
              <a:rPr lang="en-US" baseline="0" dirty="0" smtClean="0"/>
              <a:t>The application may be </a:t>
            </a:r>
            <a:r>
              <a:rPr lang="en-US" baseline="0" dirty="0" err="1" smtClean="0"/>
              <a:t>eSigned</a:t>
            </a:r>
            <a:r>
              <a:rPr lang="en-US" baseline="0" dirty="0" smtClean="0"/>
              <a:t> via </a:t>
            </a:r>
            <a:r>
              <a:rPr lang="en-US" baseline="0" dirty="0" err="1" smtClean="0"/>
              <a:t>eMail</a:t>
            </a:r>
            <a:r>
              <a:rPr lang="en-US" baseline="0" dirty="0" smtClean="0"/>
              <a:t> or </a:t>
            </a:r>
            <a:r>
              <a:rPr lang="en-US" baseline="0" dirty="0" err="1" smtClean="0"/>
              <a:t>eSigned</a:t>
            </a:r>
            <a:r>
              <a:rPr lang="en-US" baseline="0" dirty="0" smtClean="0"/>
              <a:t> via Face-to-Face.</a:t>
            </a:r>
          </a:p>
        </p:txBody>
      </p:sp>
      <p:sp>
        <p:nvSpPr>
          <p:cNvPr id="4" name="Slide Number Placeholder 3"/>
          <p:cNvSpPr>
            <a:spLocks noGrp="1"/>
          </p:cNvSpPr>
          <p:nvPr>
            <p:ph type="sldNum" sz="quarter" idx="10"/>
          </p:nvPr>
        </p:nvSpPr>
        <p:spPr/>
        <p:txBody>
          <a:bodyPr/>
          <a:lstStyle/>
          <a:p>
            <a:fld id="{65089F05-CCB2-4A88-A7EF-1DFCC887BB1C}" type="slidenum">
              <a:rPr lang="en-US" smtClean="0"/>
              <a:t>34</a:t>
            </a:fld>
            <a:endParaRPr lang="en-US"/>
          </a:p>
        </p:txBody>
      </p:sp>
    </p:spTree>
    <p:extLst>
      <p:ext uri="{BB962C8B-B14F-4D97-AF65-F5344CB8AC3E}">
        <p14:creationId xmlns:p14="http://schemas.microsoft.com/office/powerpoint/2010/main" val="679104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675444">
              <a:defRPr/>
            </a:pPr>
            <a:r>
              <a:rPr lang="en-US" dirty="0" smtClean="0"/>
              <a:t>Lets</a:t>
            </a:r>
            <a:r>
              <a:rPr lang="en-US" baseline="0" dirty="0" smtClean="0"/>
              <a:t> take a look at the </a:t>
            </a:r>
            <a:r>
              <a:rPr lang="en-US" baseline="0" dirty="0" err="1" smtClean="0"/>
              <a:t>eSign</a:t>
            </a:r>
            <a:r>
              <a:rPr lang="en-US" baseline="0" dirty="0" smtClean="0"/>
              <a:t> via Face-to-Face method first.</a:t>
            </a:r>
            <a:endParaRPr lang="en-US" dirty="0" smtClean="0"/>
          </a:p>
          <a:p>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143131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choosing to sign via this method the eSignature Disclosures are the first thing you will see.</a:t>
            </a:r>
          </a:p>
          <a:p>
            <a:endParaRPr lang="en-US" baseline="0" dirty="0" smtClean="0"/>
          </a:p>
          <a:p>
            <a:r>
              <a:rPr lang="en-US" baseline="0" dirty="0" smtClean="0"/>
              <a:t>IMPORTANT: Please read aloud to the client:</a:t>
            </a:r>
          </a:p>
          <a:p>
            <a:endParaRPr lang="en-US" baseline="0" dirty="0" smtClean="0"/>
          </a:p>
          <a:p>
            <a:r>
              <a:rPr lang="en-US" baseline="0" dirty="0" smtClean="0"/>
              <a:t>During this process…</a:t>
            </a:r>
          </a:p>
          <a:p>
            <a:r>
              <a:rPr lang="en-US" baseline="0" dirty="0" smtClean="0"/>
              <a:t>Step 1. You will agree to review all documents and disclosures.</a:t>
            </a:r>
          </a:p>
          <a:p>
            <a:r>
              <a:rPr lang="en-US" baseline="0" dirty="0" smtClean="0"/>
              <a:t>Step 2. You will agree to read the Terms and Conditions as well as electronic consent.</a:t>
            </a:r>
          </a:p>
          <a:p>
            <a:r>
              <a:rPr lang="en-US" baseline="0" dirty="0" smtClean="0"/>
              <a:t>Step 3. You will acknowledge that you are the Primary Insured, Owner, </a:t>
            </a:r>
            <a:r>
              <a:rPr lang="en-US" baseline="0" dirty="0" err="1" smtClean="0"/>
              <a:t>Payor</a:t>
            </a:r>
            <a:r>
              <a:rPr lang="en-US" baseline="0" dirty="0" smtClean="0"/>
              <a:t>, or other designated signing party of the insurance application.</a:t>
            </a:r>
          </a:p>
          <a:p>
            <a:r>
              <a:rPr lang="en-US" baseline="0" dirty="0" smtClean="0"/>
              <a:t>Step 4. You will agree to show proof of identification.</a:t>
            </a:r>
          </a:p>
          <a:p>
            <a:endParaRPr lang="en-US" baseline="0" dirty="0" smtClean="0"/>
          </a:p>
          <a:p>
            <a:r>
              <a:rPr lang="en-US" baseline="0" dirty="0" smtClean="0"/>
              <a:t>Then, the Primary Proposed Insured must acknowledge that they have agreed to steps 1-4.</a:t>
            </a:r>
          </a:p>
          <a:p>
            <a:endParaRPr lang="en-US" baseline="0" dirty="0" smtClean="0"/>
          </a:p>
          <a:p>
            <a:r>
              <a:rPr lang="en-US" baseline="0" dirty="0" smtClean="0"/>
              <a:t>NOTE: If the Owner, </a:t>
            </a:r>
            <a:r>
              <a:rPr lang="en-US" baseline="0" dirty="0" err="1" smtClean="0"/>
              <a:t>Payor</a:t>
            </a:r>
            <a:r>
              <a:rPr lang="en-US" baseline="0" dirty="0" smtClean="0"/>
              <a:t>, or other designated party is different from the insured they also must acknowledge and provide proof of identification.</a:t>
            </a:r>
          </a:p>
          <a:p>
            <a:endParaRPr lang="en-US" baseline="0" dirty="0" smtClean="0"/>
          </a:p>
          <a:p>
            <a:r>
              <a:rPr lang="en-US" baseline="0" dirty="0" smtClean="0"/>
              <a:t>Choose the </a:t>
            </a:r>
            <a:r>
              <a:rPr lang="en-US" baseline="0" dirty="0" err="1" smtClean="0"/>
              <a:t>prood</a:t>
            </a:r>
            <a:r>
              <a:rPr lang="en-US" baseline="0" dirty="0" smtClean="0"/>
              <a:t> of identification that you were shown and enter the information corresponding with that proof.</a:t>
            </a:r>
          </a:p>
        </p:txBody>
      </p:sp>
      <p:sp>
        <p:nvSpPr>
          <p:cNvPr id="4" name="Slide Number Placeholder 3"/>
          <p:cNvSpPr>
            <a:spLocks noGrp="1"/>
          </p:cNvSpPr>
          <p:nvPr>
            <p:ph type="sldNum" sz="quarter" idx="10"/>
          </p:nvPr>
        </p:nvSpPr>
        <p:spPr/>
        <p:txBody>
          <a:bodyPr/>
          <a:lstStyle/>
          <a:p>
            <a:fld id="{65089F05-CCB2-4A88-A7EF-1DFCC887BB1C}" type="slidenum">
              <a:rPr lang="en-US" smtClean="0"/>
              <a:t>36</a:t>
            </a:fld>
            <a:endParaRPr lang="en-US"/>
          </a:p>
        </p:txBody>
      </p:sp>
    </p:spTree>
    <p:extLst>
      <p:ext uri="{BB962C8B-B14F-4D97-AF65-F5344CB8AC3E}">
        <p14:creationId xmlns:p14="http://schemas.microsoft.com/office/powerpoint/2010/main" val="739282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insured must then</a:t>
            </a:r>
            <a:r>
              <a:rPr lang="en-US" baseline="0" dirty="0" smtClean="0"/>
              <a:t> follow the steps on the Terms of Use and eSignature Consent screen.</a:t>
            </a:r>
          </a:p>
          <a:p>
            <a:endParaRPr lang="en-US" baseline="0" dirty="0" smtClean="0"/>
          </a:p>
          <a:p>
            <a:r>
              <a:rPr lang="en-US" baseline="0" dirty="0" smtClean="0"/>
              <a:t>First, they must read the Terms of Use.</a:t>
            </a:r>
          </a:p>
          <a:p>
            <a:endParaRPr lang="en-US" baseline="0" dirty="0" smtClean="0"/>
          </a:p>
          <a:p>
            <a:r>
              <a:rPr lang="en-US" baseline="0" dirty="0" smtClean="0"/>
              <a:t>They then will be notified:</a:t>
            </a:r>
          </a:p>
          <a:p>
            <a:endParaRPr lang="en-US" baseline="0" dirty="0" smtClean="0"/>
          </a:p>
          <a:p>
            <a:r>
              <a:rPr lang="en-US" baseline="0" dirty="0" smtClean="0"/>
              <a:t>The application contains multiple pages and forms. Please review each of them in their entirety.</a:t>
            </a:r>
          </a:p>
          <a:p>
            <a:endParaRPr lang="en-US" baseline="0" dirty="0" smtClean="0"/>
          </a:p>
          <a:p>
            <a:r>
              <a:rPr lang="en-US" baseline="0" dirty="0" smtClean="0"/>
              <a:t>If changes or updates to any information are needed, or if you have questions, please ask your agent.</a:t>
            </a:r>
          </a:p>
          <a:p>
            <a:endParaRPr lang="en-US" baseline="0" dirty="0" smtClean="0"/>
          </a:p>
          <a:p>
            <a:r>
              <a:rPr lang="en-US" baseline="0" dirty="0" smtClean="0"/>
              <a:t>Click the “Review Your Application” button to comply with this process.</a:t>
            </a:r>
          </a:p>
          <a:p>
            <a:endParaRPr lang="en-US" baseline="0" dirty="0" smtClean="0"/>
          </a:p>
          <a:p>
            <a:r>
              <a:rPr lang="en-US" baseline="0" dirty="0" smtClean="0"/>
              <a:t>After reading all of the documents, each signing party should check the appropriate boxes shown at the bottom of the page.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5089F05-CCB2-4A88-A7EF-1DFCC887BB1C}" type="slidenum">
              <a:rPr lang="en-US" smtClean="0"/>
              <a:t>37</a:t>
            </a:fld>
            <a:endParaRPr lang="en-US"/>
          </a:p>
        </p:txBody>
      </p:sp>
    </p:spTree>
    <p:extLst>
      <p:ext uri="{BB962C8B-B14F-4D97-AF65-F5344CB8AC3E}">
        <p14:creationId xmlns:p14="http://schemas.microsoft.com/office/powerpoint/2010/main" val="2184851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comes the eSignature for the Primary Insured, Owner, </a:t>
            </a:r>
            <a:r>
              <a:rPr lang="en-US" baseline="0" dirty="0" err="1" smtClean="0"/>
              <a:t>Payor</a:t>
            </a:r>
            <a:r>
              <a:rPr lang="en-US" baseline="0" dirty="0" smtClean="0"/>
              <a:t>, and other Signing Parties.</a:t>
            </a:r>
          </a:p>
          <a:p>
            <a:endParaRPr lang="en-US" baseline="0" dirty="0" smtClean="0"/>
          </a:p>
          <a:p>
            <a:r>
              <a:rPr lang="en-US" baseline="0" dirty="0" smtClean="0"/>
              <a:t>There are 4 steps in this section that must be completed by the producer and each of the signing parties.</a:t>
            </a:r>
          </a:p>
          <a:p>
            <a:endParaRPr lang="en-US" baseline="0" dirty="0" smtClean="0"/>
          </a:p>
          <a:p>
            <a:r>
              <a:rPr lang="en-US" baseline="0" dirty="0" smtClean="0"/>
              <a:t>After completing steps 1 and 2, select “Click to Apply eSignatures” in the 3</a:t>
            </a:r>
            <a:r>
              <a:rPr lang="en-US" baseline="30000" dirty="0" smtClean="0"/>
              <a:t>rd</a:t>
            </a:r>
            <a:r>
              <a:rPr lang="en-US" baseline="0" dirty="0" smtClean="0"/>
              <a:t> step. Doing so will provide the message:</a:t>
            </a:r>
          </a:p>
          <a:p>
            <a:endParaRPr lang="en-US" baseline="0" dirty="0" smtClean="0"/>
          </a:p>
          <a:p>
            <a:r>
              <a:rPr lang="en-US" baseline="0" dirty="0" smtClean="0"/>
              <a:t>“Thank you again for using our Electronic Application!”</a:t>
            </a:r>
          </a:p>
          <a:p>
            <a:endParaRPr lang="en-US" baseline="0" dirty="0" smtClean="0"/>
          </a:p>
          <a:p>
            <a:r>
              <a:rPr lang="en-US" baseline="0" dirty="0" smtClean="0"/>
              <a:t>The final step acknowledges that the </a:t>
            </a:r>
            <a:r>
              <a:rPr lang="en-US" baseline="0" dirty="0" err="1" smtClean="0"/>
              <a:t>eApplication</a:t>
            </a:r>
            <a:r>
              <a:rPr lang="en-US" baseline="0" dirty="0" smtClean="0"/>
              <a:t> process is complete.</a:t>
            </a:r>
          </a:p>
        </p:txBody>
      </p:sp>
      <p:sp>
        <p:nvSpPr>
          <p:cNvPr id="4" name="Slide Number Placeholder 3"/>
          <p:cNvSpPr>
            <a:spLocks noGrp="1"/>
          </p:cNvSpPr>
          <p:nvPr>
            <p:ph type="sldNum" sz="quarter" idx="10"/>
          </p:nvPr>
        </p:nvSpPr>
        <p:spPr/>
        <p:txBody>
          <a:bodyPr/>
          <a:lstStyle/>
          <a:p>
            <a:fld id="{65089F05-CCB2-4A88-A7EF-1DFCC887BB1C}" type="slidenum">
              <a:rPr lang="en-US" smtClean="0"/>
              <a:t>38</a:t>
            </a:fld>
            <a:endParaRPr lang="en-US"/>
          </a:p>
        </p:txBody>
      </p:sp>
    </p:spTree>
    <p:extLst>
      <p:ext uri="{BB962C8B-B14F-4D97-AF65-F5344CB8AC3E}">
        <p14:creationId xmlns:p14="http://schemas.microsoft.com/office/powerpoint/2010/main" val="23819848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675444">
              <a:defRPr/>
            </a:pPr>
            <a:r>
              <a:rPr lang="en-US" dirty="0" smtClean="0"/>
              <a:t>Now</a:t>
            </a:r>
            <a:r>
              <a:rPr lang="en-US" baseline="0" dirty="0" smtClean="0"/>
              <a:t> lets look at the </a:t>
            </a:r>
            <a:r>
              <a:rPr lang="en-US" baseline="0" dirty="0" err="1" smtClean="0"/>
              <a:t>eSign</a:t>
            </a:r>
            <a:r>
              <a:rPr lang="en-US" baseline="0" dirty="0" smtClean="0"/>
              <a:t> via </a:t>
            </a:r>
            <a:r>
              <a:rPr lang="en-US" baseline="0" dirty="0" err="1" smtClean="0"/>
              <a:t>eMail</a:t>
            </a:r>
            <a:r>
              <a:rPr lang="en-US" baseline="0" dirty="0" smtClean="0"/>
              <a:t> option.</a:t>
            </a:r>
            <a:endParaRPr lang="en-US" dirty="0" smtClean="0"/>
          </a:p>
        </p:txBody>
      </p:sp>
      <p:sp>
        <p:nvSpPr>
          <p:cNvPr id="4" name="Slide Number Placeholder 3"/>
          <p:cNvSpPr>
            <a:spLocks noGrp="1"/>
          </p:cNvSpPr>
          <p:nvPr>
            <p:ph type="sldNum" sz="quarter" idx="10"/>
          </p:nvPr>
        </p:nvSpPr>
        <p:spPr/>
        <p:txBody>
          <a:bodyPr/>
          <a:lstStyle/>
          <a:p>
            <a:fld id="{77BC97BF-1DD8-4698-862F-10668A8E00D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143131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also</a:t>
            </a:r>
            <a:r>
              <a:rPr lang="en-US" baseline="0" dirty="0" smtClean="0"/>
              <a:t> notice there is an </a:t>
            </a:r>
            <a:r>
              <a:rPr lang="en-US" baseline="0" dirty="0" err="1" smtClean="0"/>
              <a:t>iGo</a:t>
            </a:r>
            <a:r>
              <a:rPr lang="en-US" baseline="0" dirty="0" smtClean="0"/>
              <a:t> </a:t>
            </a:r>
            <a:r>
              <a:rPr lang="en-US" baseline="0" dirty="0" err="1" smtClean="0"/>
              <a:t>eApply</a:t>
            </a:r>
            <a:r>
              <a:rPr lang="en-US" baseline="0" dirty="0" smtClean="0"/>
              <a:t> button on the home page of </a:t>
            </a:r>
            <a:r>
              <a:rPr lang="en-US" baseline="0" dirty="0" err="1" smtClean="0"/>
              <a:t>eStation</a:t>
            </a:r>
            <a:r>
              <a:rPr lang="en-US" baseline="0" dirty="0" smtClean="0"/>
              <a:t>. It is towards the bottom of the page but allows the same access that was just shown by clicking the link at the top of the page. </a:t>
            </a:r>
          </a:p>
          <a:p>
            <a:endParaRPr lang="en-US" baseline="0" dirty="0" smtClean="0"/>
          </a:p>
        </p:txBody>
      </p:sp>
      <p:sp>
        <p:nvSpPr>
          <p:cNvPr id="4" name="Slide Number Placeholder 3"/>
          <p:cNvSpPr>
            <a:spLocks noGrp="1"/>
          </p:cNvSpPr>
          <p:nvPr>
            <p:ph type="sldNum" sz="quarter" idx="10"/>
          </p:nvPr>
        </p:nvSpPr>
        <p:spPr/>
        <p:txBody>
          <a:bodyPr/>
          <a:lstStyle/>
          <a:p>
            <a:fld id="{65089F05-CCB2-4A88-A7EF-1DFCC887BB1C}" type="slidenum">
              <a:rPr lang="en-US" smtClean="0"/>
              <a:t>4</a:t>
            </a:fld>
            <a:endParaRPr lang="en-US"/>
          </a:p>
        </p:txBody>
      </p:sp>
    </p:spTree>
    <p:extLst>
      <p:ext uri="{BB962C8B-B14F-4D97-AF65-F5344CB8AC3E}">
        <p14:creationId xmlns:p14="http://schemas.microsoft.com/office/powerpoint/2010/main" val="2953721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method, rather than completing</a:t>
            </a:r>
            <a:r>
              <a:rPr lang="en-US" baseline="0" dirty="0" smtClean="0"/>
              <a:t> the eSignatures face-to-face, an email will be sent to the signing parties providing them instructions on how to complete the eSignature process.</a:t>
            </a:r>
          </a:p>
          <a:p>
            <a:endParaRPr lang="en-US" baseline="0" dirty="0" smtClean="0"/>
          </a:p>
          <a:p>
            <a:r>
              <a:rPr lang="en-US" baseline="0" dirty="0" smtClean="0"/>
              <a:t>The eSignature Instructions screen will notify you who will be sent the eSignature emails.</a:t>
            </a:r>
          </a:p>
          <a:p>
            <a:endParaRPr lang="en-US" baseline="0" dirty="0" smtClean="0"/>
          </a:p>
          <a:p>
            <a:r>
              <a:rPr lang="en-US" baseline="0" dirty="0" smtClean="0"/>
              <a:t>As the agent, you will need to enter a 4 digit pin that will be used to sign in to your agent signature process once all other parties have signed.</a:t>
            </a:r>
          </a:p>
          <a:p>
            <a:endParaRPr lang="en-US" baseline="0" dirty="0" smtClean="0"/>
          </a:p>
          <a:p>
            <a:r>
              <a:rPr lang="en-US" baseline="0" dirty="0" smtClean="0"/>
              <a:t>Please also confirm the agent email address where all eSignature notifications will be sent.</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40</a:t>
            </a:fld>
            <a:endParaRPr lang="en-US"/>
          </a:p>
        </p:txBody>
      </p:sp>
    </p:spTree>
    <p:extLst>
      <p:ext uri="{BB962C8B-B14F-4D97-AF65-F5344CB8AC3E}">
        <p14:creationId xmlns:p14="http://schemas.microsoft.com/office/powerpoint/2010/main" val="4105210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be</a:t>
            </a:r>
            <a:r>
              <a:rPr lang="en-US" baseline="0" dirty="0" smtClean="0"/>
              <a:t> able to tell whether or not the eSignature email has been sent. The box will appear red and notify you that it has not yet been sent. Once you select the “Send Message” box you will receive notification that the email was successfully sent.</a:t>
            </a:r>
          </a:p>
          <a:p>
            <a:endParaRPr lang="en-US" baseline="0" dirty="0" smtClean="0"/>
          </a:p>
          <a:p>
            <a:r>
              <a:rPr lang="en-US" baseline="0" dirty="0" smtClean="0"/>
              <a:t>If you need to resend the message to the signing parties you may do so here or click Next to continue.</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41</a:t>
            </a:fld>
            <a:endParaRPr lang="en-US"/>
          </a:p>
        </p:txBody>
      </p:sp>
    </p:spTree>
    <p:extLst>
      <p:ext uri="{BB962C8B-B14F-4D97-AF65-F5344CB8AC3E}">
        <p14:creationId xmlns:p14="http://schemas.microsoft.com/office/powerpoint/2010/main" val="2213665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eSignature</a:t>
            </a:r>
            <a:r>
              <a:rPr lang="en-US" baseline="0" dirty="0" smtClean="0"/>
              <a:t> </a:t>
            </a:r>
            <a:r>
              <a:rPr lang="en-US" baseline="0" dirty="0" err="1" smtClean="0"/>
              <a:t>eMail</a:t>
            </a:r>
            <a:r>
              <a:rPr lang="en-US" baseline="0" dirty="0" smtClean="0"/>
              <a:t> Confirmation screen please note that you will be notified of the following via email message:</a:t>
            </a:r>
          </a:p>
          <a:p>
            <a:endParaRPr lang="en-US" baseline="0" dirty="0" smtClean="0"/>
          </a:p>
          <a:p>
            <a:pPr marL="228600" indent="-228600">
              <a:buAutoNum type="arabicPeriod"/>
            </a:pPr>
            <a:r>
              <a:rPr lang="en-US" baseline="0" dirty="0" err="1" smtClean="0"/>
              <a:t>eSigner</a:t>
            </a:r>
            <a:r>
              <a:rPr lang="en-US" baseline="0" dirty="0" smtClean="0"/>
              <a:t> makes three failed attempts to login using their assigned passwords (last 4 digits of Social Security Number)</a:t>
            </a:r>
          </a:p>
          <a:p>
            <a:pPr marL="228600" indent="-228600">
              <a:buAutoNum type="arabicPeriod"/>
            </a:pPr>
            <a:r>
              <a:rPr lang="en-US" baseline="0" dirty="0" err="1" smtClean="0"/>
              <a:t>eSigner</a:t>
            </a:r>
            <a:r>
              <a:rPr lang="en-US" baseline="0" dirty="0" smtClean="0"/>
              <a:t> successfully </a:t>
            </a:r>
            <a:r>
              <a:rPr lang="en-US" baseline="0" dirty="0" err="1" smtClean="0"/>
              <a:t>eSigns</a:t>
            </a:r>
            <a:r>
              <a:rPr lang="en-US" baseline="0" dirty="0" smtClean="0"/>
              <a:t> application</a:t>
            </a:r>
          </a:p>
          <a:p>
            <a:pPr marL="228600" indent="-228600">
              <a:buAutoNum type="arabicPeriod"/>
            </a:pPr>
            <a:r>
              <a:rPr lang="en-US" baseline="0" dirty="0" err="1" smtClean="0"/>
              <a:t>eSigner</a:t>
            </a:r>
            <a:r>
              <a:rPr lang="en-US" baseline="0" dirty="0" smtClean="0"/>
              <a:t> declines to </a:t>
            </a:r>
            <a:r>
              <a:rPr lang="en-US" baseline="0" dirty="0" err="1" smtClean="0"/>
              <a:t>eSign</a:t>
            </a:r>
            <a:r>
              <a:rPr lang="en-US" baseline="0" dirty="0" smtClean="0"/>
              <a:t> the application</a:t>
            </a:r>
          </a:p>
          <a:p>
            <a:pPr marL="228600" indent="-228600">
              <a:buAutoNum type="arabicPeriod"/>
            </a:pPr>
            <a:endParaRPr lang="en-US" baseline="0" dirty="0" smtClean="0"/>
          </a:p>
          <a:p>
            <a:pPr marL="0" indent="0">
              <a:buNone/>
            </a:pPr>
            <a:r>
              <a:rPr lang="en-US" baseline="0" dirty="0" smtClean="0"/>
              <a:t>Your electronic signature will be required after all other eSignatures have been captured. After </a:t>
            </a:r>
            <a:r>
              <a:rPr lang="en-US" baseline="0" dirty="0" err="1" smtClean="0"/>
              <a:t>eSigning</a:t>
            </a:r>
            <a:r>
              <a:rPr lang="en-US" baseline="0" dirty="0" smtClean="0"/>
              <a:t> you will be able to submit the completed application.</a:t>
            </a:r>
          </a:p>
          <a:p>
            <a:pPr marL="0" indent="0">
              <a:buNone/>
            </a:pP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65089F05-CCB2-4A88-A7EF-1DFCC887BB1C}" type="slidenum">
              <a:rPr lang="en-US" smtClean="0"/>
              <a:t>42</a:t>
            </a:fld>
            <a:endParaRPr lang="en-US"/>
          </a:p>
        </p:txBody>
      </p:sp>
    </p:spTree>
    <p:extLst>
      <p:ext uri="{BB962C8B-B14F-4D97-AF65-F5344CB8AC3E}">
        <p14:creationId xmlns:p14="http://schemas.microsoft.com/office/powerpoint/2010/main" val="1481167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674688" eaLnBrk="1" hangingPunct="1">
              <a:spcBef>
                <a:spcPct val="0"/>
              </a:spcBef>
            </a:pPr>
            <a:r>
              <a:rPr lang="en-US" altLang="en-US" smtClean="0"/>
              <a:t>Read Slide</a:t>
            </a:r>
          </a:p>
          <a:p>
            <a:pPr defTabSz="674688"/>
            <a:endParaRPr lang="en-US" altLang="en-US" smtClean="0"/>
          </a:p>
        </p:txBody>
      </p:sp>
      <p:sp>
        <p:nvSpPr>
          <p:cNvPr id="4" name="Slide Number Placeholder 3"/>
          <p:cNvSpPr>
            <a:spLocks noGrp="1"/>
          </p:cNvSpPr>
          <p:nvPr>
            <p:ph type="sldNum" sz="quarter" idx="5"/>
          </p:nvPr>
        </p:nvSpPr>
        <p:spPr/>
        <p:txBody>
          <a:bodyPr/>
          <a:lstStyle/>
          <a:p>
            <a:pPr>
              <a:defRPr/>
            </a:pPr>
            <a:fld id="{2757F61B-B02B-4B04-8972-AAAF53FCB4A2}"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674688" eaLnBrk="1" hangingPunct="1">
              <a:spcBef>
                <a:spcPct val="0"/>
              </a:spcBef>
            </a:pPr>
            <a:r>
              <a:rPr lang="en-US" altLang="en-US" smtClean="0"/>
              <a:t>Read Slide</a:t>
            </a:r>
          </a:p>
          <a:p>
            <a:pPr defTabSz="674688"/>
            <a:endParaRPr lang="en-US" altLang="en-US" smtClean="0"/>
          </a:p>
        </p:txBody>
      </p:sp>
      <p:sp>
        <p:nvSpPr>
          <p:cNvPr id="4" name="Slide Number Placeholder 3"/>
          <p:cNvSpPr>
            <a:spLocks noGrp="1"/>
          </p:cNvSpPr>
          <p:nvPr>
            <p:ph type="sldNum" sz="quarter" idx="5"/>
          </p:nvPr>
        </p:nvSpPr>
        <p:spPr/>
        <p:txBody>
          <a:bodyPr/>
          <a:lstStyle/>
          <a:p>
            <a:pPr>
              <a:defRPr/>
            </a:pPr>
            <a:fld id="{CCA4E693-56DD-4BFD-911A-8F85F15BCADB}" type="slidenum">
              <a:rPr lang="en-US" smtClean="0">
                <a:solidFill>
                  <a:prstClr val="black"/>
                </a:solidFill>
              </a:rPr>
              <a:pPr>
                <a:defRPr/>
              </a:pPr>
              <a:t>44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the system looks like after clicking either of those 2</a:t>
            </a:r>
            <a:r>
              <a:rPr lang="en-US" baseline="0" dirty="0" smtClean="0"/>
              <a:t> links. You have the option to start a new case or you can view cases that you have previously started to work on or submitted. </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5</a:t>
            </a:fld>
            <a:endParaRPr lang="en-US"/>
          </a:p>
        </p:txBody>
      </p:sp>
    </p:spTree>
    <p:extLst>
      <p:ext uri="{BB962C8B-B14F-4D97-AF65-F5344CB8AC3E}">
        <p14:creationId xmlns:p14="http://schemas.microsoft.com/office/powerpoint/2010/main" val="159934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click on Start New</a:t>
            </a:r>
            <a:r>
              <a:rPr lang="en-US" baseline="0" dirty="0" smtClean="0"/>
              <a:t> Case you will be prompted to enter some information to ensure the correct application will populate for you. You must enter the proposed insured’s name, date of birth, and gender.</a:t>
            </a:r>
          </a:p>
          <a:p>
            <a:endParaRPr lang="en-US" baseline="0" dirty="0" smtClean="0"/>
          </a:p>
          <a:p>
            <a:r>
              <a:rPr lang="en-US" baseline="0" dirty="0" smtClean="0"/>
              <a:t>You may enter a Case Description if you would like. Providing a description to your case will help you easily recall it from “View My Cases” if you need to make any changes or want to check the status of it later.</a:t>
            </a:r>
          </a:p>
          <a:p>
            <a:endParaRPr lang="en-US" baseline="0" dirty="0" smtClean="0"/>
          </a:p>
          <a:p>
            <a:r>
              <a:rPr lang="en-US" baseline="0" dirty="0" smtClean="0"/>
              <a:t>Finally, to ensure all the proper forms are populated you need to enter the state where the application is being written then select the product type. After completing, select “Find Available Products”.</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6</a:t>
            </a:fld>
            <a:endParaRPr lang="en-US"/>
          </a:p>
        </p:txBody>
      </p:sp>
    </p:spTree>
    <p:extLst>
      <p:ext uri="{BB962C8B-B14F-4D97-AF65-F5344CB8AC3E}">
        <p14:creationId xmlns:p14="http://schemas.microsoft.com/office/powerpoint/2010/main" val="95776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will then be given a list of products based off the information you just submitted. You have the availability to run a quotation or illustration for the products or start the </a:t>
            </a:r>
            <a:r>
              <a:rPr lang="en-US" baseline="0" dirty="0" err="1" smtClean="0"/>
              <a:t>eApplication</a:t>
            </a:r>
            <a:r>
              <a:rPr lang="en-US" baseline="0" dirty="0" smtClean="0"/>
              <a:t> by clicking the corresponding “Select” button. </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7</a:t>
            </a:fld>
            <a:endParaRPr lang="en-US"/>
          </a:p>
        </p:txBody>
      </p:sp>
    </p:spTree>
    <p:extLst>
      <p:ext uri="{BB962C8B-B14F-4D97-AF65-F5344CB8AC3E}">
        <p14:creationId xmlns:p14="http://schemas.microsoft.com/office/powerpoint/2010/main" val="69355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“View My</a:t>
            </a:r>
            <a:r>
              <a:rPr lang="en-US" baseline="0" dirty="0" smtClean="0"/>
              <a:t> Cases” section looks like this. You can see the case details like the client name, face amount, and agent of record. You can also see the status of each case, the product name, and the date the application was last modified.</a:t>
            </a:r>
          </a:p>
          <a:p>
            <a:endParaRPr lang="en-US" baseline="0" dirty="0" smtClean="0"/>
          </a:p>
          <a:p>
            <a:r>
              <a:rPr lang="en-US" baseline="0" dirty="0" smtClean="0"/>
              <a:t>You can also filter your cases at the top by using the search bar, changing the Case Actions, or filtering by the Case Activity. </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8</a:t>
            </a:fld>
            <a:endParaRPr lang="en-US"/>
          </a:p>
        </p:txBody>
      </p:sp>
    </p:spTree>
    <p:extLst>
      <p:ext uri="{BB962C8B-B14F-4D97-AF65-F5344CB8AC3E}">
        <p14:creationId xmlns:p14="http://schemas.microsoft.com/office/powerpoint/2010/main" val="289511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click the “i” button next to Status</a:t>
            </a:r>
            <a:r>
              <a:rPr lang="en-US" baseline="0" dirty="0" smtClean="0"/>
              <a:t> it will provide the Status Legend so you can see all of the details about what each of the statuses means as well as any action that needs to be taken for a particular status. </a:t>
            </a:r>
            <a:endParaRPr lang="en-US" dirty="0"/>
          </a:p>
        </p:txBody>
      </p:sp>
      <p:sp>
        <p:nvSpPr>
          <p:cNvPr id="4" name="Slide Number Placeholder 3"/>
          <p:cNvSpPr>
            <a:spLocks noGrp="1"/>
          </p:cNvSpPr>
          <p:nvPr>
            <p:ph type="sldNum" sz="quarter" idx="10"/>
          </p:nvPr>
        </p:nvSpPr>
        <p:spPr/>
        <p:txBody>
          <a:bodyPr/>
          <a:lstStyle/>
          <a:p>
            <a:fld id="{65089F05-CCB2-4A88-A7EF-1DFCC887BB1C}" type="slidenum">
              <a:rPr lang="en-US" smtClean="0"/>
              <a:t>9</a:t>
            </a:fld>
            <a:endParaRPr lang="en-US"/>
          </a:p>
        </p:txBody>
      </p:sp>
    </p:spTree>
    <p:extLst>
      <p:ext uri="{BB962C8B-B14F-4D97-AF65-F5344CB8AC3E}">
        <p14:creationId xmlns:p14="http://schemas.microsoft.com/office/powerpoint/2010/main" val="4027689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6.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7.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3.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8"/>
          <p:cNvGrpSpPr>
            <a:grpSpLocks/>
          </p:cNvGrpSpPr>
          <p:nvPr/>
        </p:nvGrpSpPr>
        <p:grpSpPr bwMode="auto">
          <a:xfrm flipH="1">
            <a:off x="8039100" y="0"/>
            <a:ext cx="1104900" cy="1119188"/>
            <a:chOff x="1440543" y="1418168"/>
            <a:chExt cx="769056" cy="769056"/>
          </a:xfrm>
        </p:grpSpPr>
        <p:sp>
          <p:nvSpPr>
            <p:cNvPr id="5" name="Rectangle 4"/>
            <p:cNvSpPr>
              <a:spLocks noChangeArrowheads="1"/>
            </p:cNvSpPr>
            <p:nvPr userDrawn="1"/>
          </p:nvSpPr>
          <p:spPr bwMode="gray">
            <a:xfrm rot="5400000">
              <a:off x="1701804" y="1156907"/>
              <a:ext cx="246534" cy="769056"/>
            </a:xfrm>
            <a:prstGeom prst="rect">
              <a:avLst/>
            </a:prstGeom>
            <a:solidFill>
              <a:srgbClr val="009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defRPr/>
              </a:pPr>
              <a:endParaRPr lang="en-US" altLang="en-US" smtClean="0">
                <a:solidFill>
                  <a:srgbClr val="00A4E4"/>
                </a:solidFill>
              </a:endParaRPr>
            </a:p>
          </p:txBody>
        </p:sp>
        <p:sp>
          <p:nvSpPr>
            <p:cNvPr id="6" name="Rectangle 5"/>
            <p:cNvSpPr>
              <a:spLocks noChangeArrowheads="1"/>
            </p:cNvSpPr>
            <p:nvPr userDrawn="1"/>
          </p:nvSpPr>
          <p:spPr bwMode="gray">
            <a:xfrm>
              <a:off x="1440543" y="1418168"/>
              <a:ext cx="246407" cy="769056"/>
            </a:xfrm>
            <a:prstGeom prst="rect">
              <a:avLst/>
            </a:prstGeom>
            <a:solidFill>
              <a:srgbClr val="0095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defRPr/>
              </a:pPr>
              <a:endParaRPr lang="en-US" altLang="en-US" smtClean="0">
                <a:solidFill>
                  <a:srgbClr val="00A4E4"/>
                </a:solidFill>
              </a:endParaRPr>
            </a:p>
          </p:txBody>
        </p:sp>
      </p:grpSp>
      <p:pic>
        <p:nvPicPr>
          <p:cNvPr id="7" name="Picture 5" descr="AIG_PRI_pms299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609600" y="685800"/>
            <a:ext cx="13874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5560" eaLnBrk="1" fontAlgn="base" hangingPunct="1">
              <a:spcBef>
                <a:spcPct val="0"/>
              </a:spcBef>
              <a:spcAft>
                <a:spcPct val="0"/>
              </a:spcAft>
              <a:defRPr/>
            </a:pPr>
            <a:r>
              <a:rPr lang="en-US" altLang="en-US" sz="900" dirty="0" smtClean="0">
                <a:solidFill>
                  <a:srgbClr val="000000"/>
                </a:solidFill>
              </a:rPr>
              <a:t>FOR FINANCIAL PROFESSIONAL USE ONLY-NOT FOR PUBLIC DISTRIBUTION</a:t>
            </a:r>
          </a:p>
        </p:txBody>
      </p:sp>
      <p:sp>
        <p:nvSpPr>
          <p:cNvPr id="123906" name="Title Placeholder 22"/>
          <p:cNvSpPr>
            <a:spLocks noGrp="1"/>
          </p:cNvSpPr>
          <p:nvPr>
            <p:ph type="ctrTitle"/>
          </p:nvPr>
        </p:nvSpPr>
        <p:spPr>
          <a:xfrm>
            <a:off x="609600" y="1919288"/>
            <a:ext cx="6581775" cy="1279525"/>
          </a:xfrm>
        </p:spPr>
        <p:txBody>
          <a:bodyPr wrap="square"/>
          <a:lstStyle>
            <a:lvl1pPr>
              <a:defRPr sz="3600">
                <a:solidFill>
                  <a:srgbClr val="0073AE"/>
                </a:solidFill>
              </a:defRPr>
            </a:lvl1pPr>
          </a:lstStyle>
          <a:p>
            <a:r>
              <a:rPr lang="en-US" smtClean="0"/>
              <a:t>Click to edit Master title style</a:t>
            </a:r>
            <a:endParaRPr lang="en-US"/>
          </a:p>
        </p:txBody>
      </p:sp>
      <p:sp>
        <p:nvSpPr>
          <p:cNvPr id="24" name="Text Placeholder 23"/>
          <p:cNvSpPr>
            <a:spLocks noGrp="1"/>
          </p:cNvSpPr>
          <p:nvPr>
            <p:ph type="subTitle" idx="1"/>
          </p:nvPr>
        </p:nvSpPr>
        <p:spPr bwMode="black">
          <a:xfrm>
            <a:off x="609600" y="3262313"/>
            <a:ext cx="6581775" cy="639762"/>
          </a:xfrm>
        </p:spPr>
        <p:txBody>
          <a:bodyPr/>
          <a:lstStyle>
            <a:lvl1pPr marL="0" indent="0">
              <a:buFont typeface="Wingdings" pitchFamily="2" charset="2"/>
              <a:buNone/>
              <a:defRPr sz="1800">
                <a:solidFill>
                  <a:srgbClr val="00A4E4"/>
                </a:solidFill>
              </a:defRPr>
            </a:lvl1pPr>
          </a:lstStyle>
          <a:p>
            <a:r>
              <a:rPr lang="en-US" smtClean="0"/>
              <a:t>Click to edit Master subtitle style</a:t>
            </a:r>
            <a:endParaRPr lang="en-US"/>
          </a:p>
        </p:txBody>
      </p:sp>
    </p:spTree>
    <p:extLst>
      <p:ext uri="{BB962C8B-B14F-4D97-AF65-F5344CB8AC3E}">
        <p14:creationId xmlns:p14="http://schemas.microsoft.com/office/powerpoint/2010/main" val="299238145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1752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cSld name="viewfinder - blue">
    <p:bg bwMode="gray">
      <p:bgPr>
        <a:solidFill>
          <a:srgbClr val="00A4E4"/>
        </a:solidFill>
        <a:effectLst/>
      </p:bgPr>
    </p:bg>
    <p:spTree>
      <p:nvGrpSpPr>
        <p:cNvPr id="1" name=""/>
        <p:cNvGrpSpPr/>
        <p:nvPr/>
      </p:nvGrpSpPr>
      <p:grpSpPr>
        <a:xfrm>
          <a:off x="0" y="0"/>
          <a:ext cx="0" cy="0"/>
          <a:chOff x="0" y="0"/>
          <a:chExt cx="0" cy="0"/>
        </a:xfrm>
      </p:grpSpPr>
      <p:pic>
        <p:nvPicPr>
          <p:cNvPr id="4" name="Picture 9" descr="logo_white_0-02.eps"/>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38328" y="6376416"/>
            <a:ext cx="461772" cy="33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Title Placeholder 22"/>
          <p:cNvSpPr>
            <a:spLocks noGrp="1"/>
          </p:cNvSpPr>
          <p:nvPr>
            <p:ph type="ctrTitle"/>
          </p:nvPr>
        </p:nvSpPr>
        <p:spPr bwMode="gray">
          <a:xfrm>
            <a:off x="2030320" y="1693258"/>
            <a:ext cx="5114679" cy="2096420"/>
          </a:xfrm>
        </p:spPr>
        <p:txBody>
          <a:bodyPr wrap="square"/>
          <a:lstStyle>
            <a:lvl1pPr algn="ctr">
              <a:defRPr sz="3600">
                <a:solidFill>
                  <a:srgbClr val="FFFFFF"/>
                </a:solidFill>
              </a:defRPr>
            </a:lvl1pPr>
          </a:lstStyle>
          <a:p>
            <a:pPr lvl="0"/>
            <a:r>
              <a:rPr lang="en-US" noProof="0" smtClean="0"/>
              <a:t>Click to edit Master title style</a:t>
            </a:r>
            <a:endParaRPr lang="en-US" noProof="0" dirty="0" smtClean="0"/>
          </a:p>
        </p:txBody>
      </p:sp>
      <p:sp>
        <p:nvSpPr>
          <p:cNvPr id="24" name="Text Placeholder 23"/>
          <p:cNvSpPr>
            <a:spLocks noGrp="1"/>
          </p:cNvSpPr>
          <p:nvPr>
            <p:ph type="subTitle" idx="1"/>
          </p:nvPr>
        </p:nvSpPr>
        <p:spPr>
          <a:xfrm>
            <a:off x="2030321" y="3865681"/>
            <a:ext cx="5114679" cy="639763"/>
          </a:xfrm>
        </p:spPr>
        <p:txBody>
          <a:bodyPr/>
          <a:lstStyle>
            <a:lvl1pPr marL="0" indent="0" algn="ctr">
              <a:buFont typeface="Wingdings" charset="0"/>
              <a:buNone/>
              <a:defRPr sz="1800">
                <a:solidFill>
                  <a:srgbClr val="FFFFFF"/>
                </a:solidFill>
              </a:defRPr>
            </a:lvl1pPr>
          </a:lstStyle>
          <a:p>
            <a:pPr lvl="0"/>
            <a:r>
              <a:rPr lang="en-US" noProof="0" smtClean="0"/>
              <a:t>Click to edit Master subtitle style</a:t>
            </a:r>
            <a:endParaRPr lang="en-US" noProof="0" dirty="0" smtClean="0"/>
          </a:p>
        </p:txBody>
      </p:sp>
      <p:grpSp>
        <p:nvGrpSpPr>
          <p:cNvPr id="9" name="Group 8"/>
          <p:cNvGrpSpPr/>
          <p:nvPr userDrawn="1"/>
        </p:nvGrpSpPr>
        <p:grpSpPr>
          <a:xfrm>
            <a:off x="1445943" y="1057487"/>
            <a:ext cx="6248401" cy="4608543"/>
            <a:chOff x="1445939" y="811715"/>
            <a:chExt cx="6248401" cy="3503115"/>
          </a:xfrm>
          <a:solidFill>
            <a:srgbClr val="FFFAFF"/>
          </a:solidFill>
        </p:grpSpPr>
        <p:grpSp>
          <p:nvGrpSpPr>
            <p:cNvPr id="10" name="Group 9"/>
            <p:cNvGrpSpPr/>
            <p:nvPr/>
          </p:nvGrpSpPr>
          <p:grpSpPr>
            <a:xfrm>
              <a:off x="6921474" y="811715"/>
              <a:ext cx="772866" cy="797931"/>
              <a:chOff x="6921474" y="811715"/>
              <a:chExt cx="772866" cy="797931"/>
            </a:xfrm>
            <a:grpFill/>
          </p:grpSpPr>
          <p:sp>
            <p:nvSpPr>
              <p:cNvPr id="20" name="Rectangle 19"/>
              <p:cNvSpPr/>
              <p:nvPr/>
            </p:nvSpPr>
            <p:spPr bwMode="auto">
              <a:xfrm rot="16200000" flipH="1">
                <a:off x="7179579" y="553610"/>
                <a:ext cx="256655" cy="7728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07010">
                  <a:defRPr/>
                </a:pPr>
                <a:endParaRPr lang="en-US" dirty="0">
                  <a:solidFill>
                    <a:prstClr val="white"/>
                  </a:solidFill>
                </a:endParaRPr>
              </a:p>
            </p:txBody>
          </p:sp>
          <p:sp>
            <p:nvSpPr>
              <p:cNvPr id="21" name="Rectangle 20"/>
              <p:cNvSpPr/>
              <p:nvPr/>
            </p:nvSpPr>
            <p:spPr bwMode="auto">
              <a:xfrm flipH="1">
                <a:off x="7446831" y="811715"/>
                <a:ext cx="247509" cy="79793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07010">
                  <a:defRPr/>
                </a:pPr>
                <a:endParaRPr lang="en-US" dirty="0">
                  <a:solidFill>
                    <a:prstClr val="white"/>
                  </a:solidFill>
                </a:endParaRPr>
              </a:p>
            </p:txBody>
          </p:sp>
        </p:grpSp>
        <p:grpSp>
          <p:nvGrpSpPr>
            <p:cNvPr id="11" name="Group 10"/>
            <p:cNvGrpSpPr/>
            <p:nvPr/>
          </p:nvGrpSpPr>
          <p:grpSpPr>
            <a:xfrm>
              <a:off x="6921474" y="3518543"/>
              <a:ext cx="772866" cy="796287"/>
              <a:chOff x="6921472" y="3518543"/>
              <a:chExt cx="772866" cy="796287"/>
            </a:xfrm>
            <a:grpFill/>
          </p:grpSpPr>
          <p:sp>
            <p:nvSpPr>
              <p:cNvPr id="18" name="Rectangle 17"/>
              <p:cNvSpPr/>
              <p:nvPr/>
            </p:nvSpPr>
            <p:spPr bwMode="auto">
              <a:xfrm flipH="1">
                <a:off x="7446830" y="3518543"/>
                <a:ext cx="247508" cy="79628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07010">
                  <a:defRPr/>
                </a:pPr>
                <a:endParaRPr lang="en-US" dirty="0">
                  <a:solidFill>
                    <a:prstClr val="white"/>
                  </a:solidFill>
                </a:endParaRPr>
              </a:p>
            </p:txBody>
          </p:sp>
          <p:sp>
            <p:nvSpPr>
              <p:cNvPr id="19" name="Rectangle 18"/>
              <p:cNvSpPr/>
              <p:nvPr/>
            </p:nvSpPr>
            <p:spPr bwMode="auto">
              <a:xfrm rot="5400000" flipH="1">
                <a:off x="7180400" y="3800892"/>
                <a:ext cx="255010" cy="7728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07010">
                  <a:defRPr/>
                </a:pPr>
                <a:endParaRPr lang="en-US" dirty="0">
                  <a:solidFill>
                    <a:prstClr val="white"/>
                  </a:solidFill>
                </a:endParaRPr>
              </a:p>
            </p:txBody>
          </p:sp>
        </p:grpSp>
        <p:grpSp>
          <p:nvGrpSpPr>
            <p:cNvPr id="12" name="Group 11"/>
            <p:cNvGrpSpPr/>
            <p:nvPr/>
          </p:nvGrpSpPr>
          <p:grpSpPr>
            <a:xfrm>
              <a:off x="1445939" y="811715"/>
              <a:ext cx="774463" cy="797931"/>
              <a:chOff x="1445940" y="811715"/>
              <a:chExt cx="774463" cy="797931"/>
            </a:xfrm>
            <a:grpFill/>
          </p:grpSpPr>
          <p:sp>
            <p:nvSpPr>
              <p:cNvPr id="16" name="Rectangle 15"/>
              <p:cNvSpPr/>
              <p:nvPr/>
            </p:nvSpPr>
            <p:spPr bwMode="auto">
              <a:xfrm rot="5400000">
                <a:off x="1704844" y="552811"/>
                <a:ext cx="256655" cy="77446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07010">
                  <a:defRPr/>
                </a:pPr>
                <a:endParaRPr lang="en-US" dirty="0">
                  <a:solidFill>
                    <a:prstClr val="white"/>
                  </a:solidFill>
                </a:endParaRPr>
              </a:p>
            </p:txBody>
          </p:sp>
          <p:sp>
            <p:nvSpPr>
              <p:cNvPr id="17" name="Rectangle 16"/>
              <p:cNvSpPr/>
              <p:nvPr/>
            </p:nvSpPr>
            <p:spPr bwMode="auto">
              <a:xfrm>
                <a:off x="1445940" y="811715"/>
                <a:ext cx="249106" cy="79793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07010">
                  <a:defRPr/>
                </a:pPr>
                <a:endParaRPr lang="en-US" dirty="0">
                  <a:solidFill>
                    <a:prstClr val="white"/>
                  </a:solidFill>
                </a:endParaRPr>
              </a:p>
            </p:txBody>
          </p:sp>
        </p:grpSp>
        <p:grpSp>
          <p:nvGrpSpPr>
            <p:cNvPr id="13" name="Group 12"/>
            <p:cNvGrpSpPr/>
            <p:nvPr/>
          </p:nvGrpSpPr>
          <p:grpSpPr>
            <a:xfrm>
              <a:off x="1445939" y="3518543"/>
              <a:ext cx="774463" cy="796287"/>
              <a:chOff x="1445939" y="3518542"/>
              <a:chExt cx="774463" cy="796287"/>
            </a:xfrm>
            <a:grpFill/>
          </p:grpSpPr>
          <p:sp>
            <p:nvSpPr>
              <p:cNvPr id="14" name="Rectangle 13"/>
              <p:cNvSpPr/>
              <p:nvPr/>
            </p:nvSpPr>
            <p:spPr bwMode="auto">
              <a:xfrm>
                <a:off x="1445939" y="3518542"/>
                <a:ext cx="249106" cy="79628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07010">
                  <a:defRPr/>
                </a:pPr>
                <a:endParaRPr lang="en-US" dirty="0">
                  <a:solidFill>
                    <a:prstClr val="white"/>
                  </a:solidFill>
                </a:endParaRPr>
              </a:p>
            </p:txBody>
          </p:sp>
          <p:sp>
            <p:nvSpPr>
              <p:cNvPr id="15" name="Rectangle 14"/>
              <p:cNvSpPr/>
              <p:nvPr/>
            </p:nvSpPr>
            <p:spPr bwMode="auto">
              <a:xfrm rot="16200000">
                <a:off x="1705666" y="3800093"/>
                <a:ext cx="255009" cy="77446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07010">
                  <a:defRPr/>
                </a:pPr>
                <a:endParaRPr lang="en-US" dirty="0">
                  <a:solidFill>
                    <a:prstClr val="white"/>
                  </a:solidFill>
                </a:endParaRPr>
              </a:p>
            </p:txBody>
          </p:sp>
        </p:grpSp>
      </p:grpSp>
      <p:sp>
        <p:nvSpPr>
          <p:cNvPr id="22" name="Slide Number Placeholder 3"/>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372A03B-BED8-4A83-950C-EF7FBE007778}"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390156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a:xfrm>
            <a:off x="342900" y="165101"/>
            <a:ext cx="8458200" cy="647699"/>
          </a:xfrm>
        </p:spPr>
        <p:txBody>
          <a:bodyPr>
            <a:noAutofit/>
          </a:bodyPr>
          <a:lstStyle>
            <a:lvl1pPr algn="l" defTabSz="685800" rtl="0" eaLnBrk="1" latinLnBrk="0" hangingPunct="1">
              <a:lnSpc>
                <a:spcPct val="90000"/>
              </a:lnSpc>
              <a:spcBef>
                <a:spcPct val="0"/>
              </a:spcBef>
              <a:buNone/>
              <a:defRPr lang="en-US" sz="2200" kern="1200" baseline="0" dirty="0">
                <a:solidFill>
                  <a:srgbClr val="00A4E4"/>
                </a:soli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4"/>
          </p:nvPr>
        </p:nvSpPr>
        <p:spPr>
          <a:xfrm>
            <a:off x="342901" y="868680"/>
            <a:ext cx="8456785" cy="502920"/>
          </a:xfrm>
        </p:spPr>
        <p:txBody>
          <a:bodyPr/>
          <a:lstStyle>
            <a:lvl1pPr marL="0" indent="0">
              <a:spcBef>
                <a:spcPts val="0"/>
              </a:spcBef>
              <a:buFontTx/>
              <a:buNone/>
              <a:defRPr sz="1400" baseline="0"/>
            </a:lvl1pPr>
          </a:lstStyle>
          <a:p>
            <a:pPr lvl="0"/>
            <a:r>
              <a:rPr lang="en-US" smtClean="0"/>
              <a:t>Click to edit Master text styles</a:t>
            </a:r>
          </a:p>
        </p:txBody>
      </p:sp>
      <p:sp>
        <p:nvSpPr>
          <p:cNvPr id="8" name="Text Placeholder 4"/>
          <p:cNvSpPr>
            <a:spLocks noGrp="1"/>
          </p:cNvSpPr>
          <p:nvPr>
            <p:ph type="body" sz="quarter" idx="13" hasCustomPrompt="1"/>
          </p:nvPr>
        </p:nvSpPr>
        <p:spPr>
          <a:xfrm>
            <a:off x="954574" y="6220266"/>
            <a:ext cx="5744401" cy="492125"/>
          </a:xfrm>
        </p:spPr>
        <p:txBody>
          <a:bodyPr anchor="b" anchorCtr="0">
            <a:normAutofit/>
          </a:bodyPr>
          <a:lstStyle>
            <a:lvl1pPr marL="0" indent="0">
              <a:spcBef>
                <a:spcPts val="0"/>
              </a:spcBef>
              <a:buFontTx/>
              <a:buNone/>
              <a:defRPr lang="en-US" sz="6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5" name="Slide Number Placeholder 3"/>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372A03B-BED8-4A83-950C-EF7FBE007778}" type="slidenum">
              <a:rPr lang="en-US" smtClean="0">
                <a:solidFill>
                  <a:srgbClr val="333333">
                    <a:tint val="75000"/>
                  </a:srgbClr>
                </a:solidFill>
              </a:rPr>
              <a:pPr/>
              <a:t>‹#›</a:t>
            </a:fld>
            <a:endParaRPr lang="en-US" dirty="0">
              <a:solidFill>
                <a:srgbClr val="333333">
                  <a:tint val="75000"/>
                </a:srgbClr>
              </a:solidFill>
            </a:endParaRPr>
          </a:p>
        </p:txBody>
      </p:sp>
    </p:spTree>
    <p:custDataLst>
      <p:tags r:id="rId1"/>
    </p:custDataLst>
    <p:extLst>
      <p:ext uri="{BB962C8B-B14F-4D97-AF65-F5344CB8AC3E}">
        <p14:creationId xmlns:p14="http://schemas.microsoft.com/office/powerpoint/2010/main" val="392021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hases">
    <p:spTree>
      <p:nvGrpSpPr>
        <p:cNvPr id="1" name=""/>
        <p:cNvGrpSpPr/>
        <p:nvPr/>
      </p:nvGrpSpPr>
      <p:grpSpPr>
        <a:xfrm>
          <a:off x="0" y="0"/>
          <a:ext cx="0" cy="0"/>
          <a:chOff x="0" y="0"/>
          <a:chExt cx="0" cy="0"/>
        </a:xfrm>
      </p:grpSpPr>
      <p:sp>
        <p:nvSpPr>
          <p:cNvPr id="13" name="Title 12"/>
          <p:cNvSpPr>
            <a:spLocks noGrp="1"/>
          </p:cNvSpPr>
          <p:nvPr>
            <p:ph type="title"/>
          </p:nvPr>
        </p:nvSpPr>
        <p:spPr>
          <a:xfrm>
            <a:off x="342900" y="165101"/>
            <a:ext cx="8458200" cy="647699"/>
          </a:xfrm>
        </p:spPr>
        <p:txBody>
          <a:bodyPr>
            <a:noAutofit/>
          </a:bodyPr>
          <a:lstStyle>
            <a:lvl1pPr algn="l" defTabSz="685800" rtl="0" eaLnBrk="1" latinLnBrk="0" hangingPunct="1">
              <a:lnSpc>
                <a:spcPct val="90000"/>
              </a:lnSpc>
              <a:spcBef>
                <a:spcPct val="0"/>
              </a:spcBef>
              <a:buNone/>
              <a:defRPr lang="en-US" sz="2200" kern="1200" baseline="0" dirty="0">
                <a:solidFill>
                  <a:srgbClr val="00A4E4"/>
                </a:soli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4"/>
          </p:nvPr>
        </p:nvSpPr>
        <p:spPr>
          <a:xfrm>
            <a:off x="342901" y="868680"/>
            <a:ext cx="8456785" cy="502920"/>
          </a:xfrm>
        </p:spPr>
        <p:txBody>
          <a:bodyPr/>
          <a:lstStyle>
            <a:lvl1pPr marL="0" indent="0">
              <a:spcBef>
                <a:spcPts val="0"/>
              </a:spcBef>
              <a:buFontTx/>
              <a:buNone/>
              <a:defRPr sz="1200" baseline="0"/>
            </a:lvl1pPr>
          </a:lstStyle>
          <a:p>
            <a:pPr lvl="0"/>
            <a:r>
              <a:rPr lang="en-US" smtClean="0"/>
              <a:t>Click to edit Master text styles</a:t>
            </a:r>
          </a:p>
        </p:txBody>
      </p:sp>
      <p:sp>
        <p:nvSpPr>
          <p:cNvPr id="8" name="Text Placeholder 4"/>
          <p:cNvSpPr>
            <a:spLocks noGrp="1"/>
          </p:cNvSpPr>
          <p:nvPr>
            <p:ph type="body" sz="quarter" idx="13" hasCustomPrompt="1"/>
          </p:nvPr>
        </p:nvSpPr>
        <p:spPr>
          <a:xfrm>
            <a:off x="954574" y="6220266"/>
            <a:ext cx="5744401" cy="492125"/>
          </a:xfrm>
        </p:spPr>
        <p:txBody>
          <a:bodyPr anchor="b" anchorCtr="0">
            <a:normAutofit/>
          </a:bodyPr>
          <a:lstStyle>
            <a:lvl1pPr marL="0" indent="0">
              <a:spcBef>
                <a:spcPts val="0"/>
              </a:spcBef>
              <a:buFontTx/>
              <a:buNone/>
              <a:defRPr lang="en-US" sz="6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6" name="Rectangle 5"/>
          <p:cNvSpPr/>
          <p:nvPr userDrawn="1"/>
        </p:nvSpPr>
        <p:spPr>
          <a:xfrm>
            <a:off x="366407" y="5962074"/>
            <a:ext cx="1648568" cy="53657"/>
          </a:xfrm>
          <a:prstGeom prst="rect">
            <a:avLst/>
          </a:prstGeom>
          <a:solidFill>
            <a:schemeClr val="accent1"/>
          </a:solidFill>
        </p:spPr>
        <p:txBody>
          <a:bodyPr vert="horz" lIns="34290" tIns="0" rIns="34290" bIns="0" rtlCol="0" anchor="ctr" anchorCtr="1">
            <a:normAutofit fontScale="32500" lnSpcReduction="20000"/>
          </a:bodyPr>
          <a:lstStyle/>
          <a:p>
            <a:pPr algn="ctr" defTabSz="685800">
              <a:spcBef>
                <a:spcPts val="750"/>
              </a:spcBef>
            </a:pPr>
            <a:endParaRPr lang="en-US" sz="900" dirty="0">
              <a:solidFill>
                <a:prstClr val="white"/>
              </a:solidFill>
            </a:endParaRPr>
          </a:p>
        </p:txBody>
      </p:sp>
      <p:sp>
        <p:nvSpPr>
          <p:cNvPr id="9" name="Rectangle 8"/>
          <p:cNvSpPr/>
          <p:nvPr userDrawn="1"/>
        </p:nvSpPr>
        <p:spPr>
          <a:xfrm>
            <a:off x="2069225" y="5962074"/>
            <a:ext cx="1648568" cy="53657"/>
          </a:xfrm>
          <a:prstGeom prst="rect">
            <a:avLst/>
          </a:prstGeom>
          <a:solidFill>
            <a:schemeClr val="accent1"/>
          </a:solidFill>
        </p:spPr>
        <p:txBody>
          <a:bodyPr vert="horz" lIns="34290" tIns="0" rIns="34290" bIns="0" rtlCol="0" anchor="ctr" anchorCtr="1">
            <a:normAutofit fontScale="32500" lnSpcReduction="20000"/>
          </a:bodyPr>
          <a:lstStyle/>
          <a:p>
            <a:pPr algn="ctr" defTabSz="685800">
              <a:spcBef>
                <a:spcPts val="750"/>
              </a:spcBef>
            </a:pPr>
            <a:endParaRPr lang="en-US" sz="900" dirty="0">
              <a:solidFill>
                <a:prstClr val="white"/>
              </a:solidFill>
            </a:endParaRPr>
          </a:p>
        </p:txBody>
      </p:sp>
      <p:sp>
        <p:nvSpPr>
          <p:cNvPr id="10" name="Rectangle 9"/>
          <p:cNvSpPr/>
          <p:nvPr userDrawn="1"/>
        </p:nvSpPr>
        <p:spPr>
          <a:xfrm>
            <a:off x="3772043" y="5962074"/>
            <a:ext cx="1648568" cy="53657"/>
          </a:xfrm>
          <a:prstGeom prst="rect">
            <a:avLst/>
          </a:prstGeom>
          <a:solidFill>
            <a:schemeClr val="accent1"/>
          </a:solidFill>
        </p:spPr>
        <p:txBody>
          <a:bodyPr vert="horz" lIns="34290" tIns="0" rIns="34290" bIns="0" rtlCol="0" anchor="ctr" anchorCtr="1">
            <a:normAutofit fontScale="32500" lnSpcReduction="20000"/>
          </a:bodyPr>
          <a:lstStyle/>
          <a:p>
            <a:pPr algn="ctr" defTabSz="685800">
              <a:spcBef>
                <a:spcPts val="750"/>
              </a:spcBef>
            </a:pPr>
            <a:endParaRPr lang="en-US" sz="900" dirty="0">
              <a:solidFill>
                <a:prstClr val="white"/>
              </a:solidFill>
            </a:endParaRPr>
          </a:p>
        </p:txBody>
      </p:sp>
      <p:sp>
        <p:nvSpPr>
          <p:cNvPr id="11" name="Rectangle 10"/>
          <p:cNvSpPr/>
          <p:nvPr userDrawn="1"/>
        </p:nvSpPr>
        <p:spPr>
          <a:xfrm>
            <a:off x="5474860" y="5962074"/>
            <a:ext cx="1648568" cy="53657"/>
          </a:xfrm>
          <a:prstGeom prst="rect">
            <a:avLst/>
          </a:prstGeom>
          <a:solidFill>
            <a:schemeClr val="accent1"/>
          </a:solidFill>
        </p:spPr>
        <p:txBody>
          <a:bodyPr vert="horz" lIns="34290" tIns="0" rIns="34290" bIns="0" rtlCol="0" anchor="ctr" anchorCtr="1">
            <a:normAutofit fontScale="32500" lnSpcReduction="20000"/>
          </a:bodyPr>
          <a:lstStyle/>
          <a:p>
            <a:pPr algn="ctr" defTabSz="685800">
              <a:spcBef>
                <a:spcPts val="750"/>
              </a:spcBef>
            </a:pPr>
            <a:endParaRPr lang="en-US" sz="900" dirty="0">
              <a:solidFill>
                <a:prstClr val="white"/>
              </a:solidFill>
            </a:endParaRPr>
          </a:p>
        </p:txBody>
      </p:sp>
      <p:sp>
        <p:nvSpPr>
          <p:cNvPr id="12" name="Rectangle 11"/>
          <p:cNvSpPr/>
          <p:nvPr userDrawn="1"/>
        </p:nvSpPr>
        <p:spPr>
          <a:xfrm>
            <a:off x="7177678" y="5962074"/>
            <a:ext cx="1648568" cy="53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en-US" sz="900" dirty="0">
              <a:solidFill>
                <a:prstClr val="white"/>
              </a:solidFill>
            </a:endParaRPr>
          </a:p>
        </p:txBody>
      </p:sp>
      <p:sp>
        <p:nvSpPr>
          <p:cNvPr id="14" name="Rectangle 13"/>
          <p:cNvSpPr/>
          <p:nvPr userDrawn="1"/>
        </p:nvSpPr>
        <p:spPr>
          <a:xfrm>
            <a:off x="5468024" y="2158074"/>
            <a:ext cx="1649521" cy="731388"/>
          </a:xfrm>
          <a:prstGeom prst="rect">
            <a:avLst/>
          </a:prstGeom>
          <a:solidFill>
            <a:schemeClr val="accent1"/>
          </a:solidFill>
        </p:spPr>
        <p:txBody>
          <a:bodyPr vert="horz" lIns="34290" tIns="0" rIns="34290" bIns="0" rtlCol="0" anchor="ctr" anchorCtr="1">
            <a:normAutofit/>
          </a:bodyPr>
          <a:lstStyle/>
          <a:p>
            <a:pPr algn="ctr" defTabSz="685800">
              <a:spcBef>
                <a:spcPts val="750"/>
              </a:spcBef>
            </a:pPr>
            <a:endParaRPr lang="en-US" sz="900" dirty="0">
              <a:solidFill>
                <a:prstClr val="white"/>
              </a:solidFill>
            </a:endParaRPr>
          </a:p>
        </p:txBody>
      </p:sp>
      <p:sp>
        <p:nvSpPr>
          <p:cNvPr id="15" name="Rectangle 14"/>
          <p:cNvSpPr/>
          <p:nvPr userDrawn="1"/>
        </p:nvSpPr>
        <p:spPr>
          <a:xfrm>
            <a:off x="2060419" y="2158074"/>
            <a:ext cx="1649521" cy="731388"/>
          </a:xfrm>
          <a:prstGeom prst="rect">
            <a:avLst/>
          </a:prstGeom>
          <a:solidFill>
            <a:schemeClr val="accent1"/>
          </a:solidFill>
        </p:spPr>
        <p:txBody>
          <a:bodyPr vert="horz" lIns="34290" tIns="0" rIns="34290" bIns="0" rtlCol="0" anchor="ctr" anchorCtr="1">
            <a:normAutofit/>
          </a:bodyPr>
          <a:lstStyle/>
          <a:p>
            <a:pPr algn="ctr" defTabSz="685800">
              <a:spcBef>
                <a:spcPts val="750"/>
              </a:spcBef>
            </a:pPr>
            <a:endParaRPr lang="en-US" sz="900" dirty="0">
              <a:solidFill>
                <a:prstClr val="white"/>
              </a:solidFill>
            </a:endParaRPr>
          </a:p>
        </p:txBody>
      </p:sp>
      <p:sp>
        <p:nvSpPr>
          <p:cNvPr id="16" name="Rectangle 15"/>
          <p:cNvSpPr/>
          <p:nvPr userDrawn="1"/>
        </p:nvSpPr>
        <p:spPr>
          <a:xfrm>
            <a:off x="356617" y="2158074"/>
            <a:ext cx="1649521" cy="731388"/>
          </a:xfrm>
          <a:prstGeom prst="rect">
            <a:avLst/>
          </a:prstGeom>
          <a:solidFill>
            <a:schemeClr val="accent1"/>
          </a:solidFill>
        </p:spPr>
        <p:txBody>
          <a:bodyPr vert="horz" lIns="34290" tIns="0" rIns="34290" bIns="0" rtlCol="0" anchor="ctr" anchorCtr="1">
            <a:normAutofit/>
          </a:bodyPr>
          <a:lstStyle/>
          <a:p>
            <a:pPr algn="ctr" defTabSz="685800">
              <a:spcBef>
                <a:spcPts val="750"/>
              </a:spcBef>
            </a:pPr>
            <a:endParaRPr lang="en-US" sz="900" dirty="0">
              <a:solidFill>
                <a:prstClr val="white"/>
              </a:solidFill>
            </a:endParaRPr>
          </a:p>
        </p:txBody>
      </p:sp>
      <p:sp>
        <p:nvSpPr>
          <p:cNvPr id="17" name="Rectangle 16"/>
          <p:cNvSpPr/>
          <p:nvPr userDrawn="1"/>
        </p:nvSpPr>
        <p:spPr>
          <a:xfrm>
            <a:off x="3764222" y="2158074"/>
            <a:ext cx="1649521" cy="746076"/>
          </a:xfrm>
          <a:prstGeom prst="rect">
            <a:avLst/>
          </a:prstGeom>
          <a:solidFill>
            <a:schemeClr val="accent1"/>
          </a:solidFill>
        </p:spPr>
        <p:txBody>
          <a:bodyPr vert="horz" lIns="34290" tIns="0" rIns="34290" bIns="0" rtlCol="0" anchor="ctr" anchorCtr="1">
            <a:normAutofit/>
          </a:bodyPr>
          <a:lstStyle/>
          <a:p>
            <a:pPr algn="ctr" defTabSz="685800">
              <a:spcBef>
                <a:spcPts val="750"/>
              </a:spcBef>
            </a:pPr>
            <a:endParaRPr lang="en-US" sz="900" dirty="0">
              <a:solidFill>
                <a:prstClr val="white"/>
              </a:solidFill>
            </a:endParaRPr>
          </a:p>
        </p:txBody>
      </p:sp>
      <p:sp>
        <p:nvSpPr>
          <p:cNvPr id="18" name="Rectangle 17"/>
          <p:cNvSpPr/>
          <p:nvPr userDrawn="1"/>
        </p:nvSpPr>
        <p:spPr>
          <a:xfrm>
            <a:off x="7171827" y="2158074"/>
            <a:ext cx="1649521" cy="7460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sz="1197" b="0" i="0" u="none" strike="noStrike" kern="1200" baseline="0">
                <a:solidFill>
                  <a:srgbClr val="76777B"/>
                </a:solidFill>
                <a:latin typeface="+mn-lt"/>
                <a:ea typeface="+mn-ea"/>
                <a:cs typeface="+mn-cs"/>
              </a:defRPr>
            </a:pPr>
            <a:endParaRPr lang="en-US" sz="900" dirty="0">
              <a:solidFill>
                <a:srgbClr val="333333"/>
              </a:solidFill>
            </a:endParaRPr>
          </a:p>
        </p:txBody>
      </p:sp>
      <p:grpSp>
        <p:nvGrpSpPr>
          <p:cNvPr id="19" name="Group 18"/>
          <p:cNvGrpSpPr/>
          <p:nvPr userDrawn="1"/>
        </p:nvGrpSpPr>
        <p:grpSpPr>
          <a:xfrm>
            <a:off x="2033278" y="2166940"/>
            <a:ext cx="5106508" cy="3852861"/>
            <a:chOff x="2087286" y="3225752"/>
            <a:chExt cx="4964662" cy="1856497"/>
          </a:xfrm>
        </p:grpSpPr>
        <p:cxnSp>
          <p:nvCxnSpPr>
            <p:cNvPr id="20" name="Straight Connector 19"/>
            <p:cNvCxnSpPr/>
            <p:nvPr/>
          </p:nvCxnSpPr>
          <p:spPr>
            <a:xfrm>
              <a:off x="2087286"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3761"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98946"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51948"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24" name="Oval 23"/>
          <p:cNvSpPr/>
          <p:nvPr userDrawn="1"/>
        </p:nvSpPr>
        <p:spPr>
          <a:xfrm>
            <a:off x="1870303" y="2315912"/>
            <a:ext cx="325950" cy="438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endParaRPr>
          </a:p>
        </p:txBody>
      </p:sp>
      <p:sp>
        <p:nvSpPr>
          <p:cNvPr id="25" name="Oval 24"/>
          <p:cNvSpPr/>
          <p:nvPr userDrawn="1"/>
        </p:nvSpPr>
        <p:spPr>
          <a:xfrm>
            <a:off x="3574105" y="2315912"/>
            <a:ext cx="325950" cy="438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endParaRPr>
          </a:p>
        </p:txBody>
      </p:sp>
      <p:sp>
        <p:nvSpPr>
          <p:cNvPr id="26" name="Oval 25"/>
          <p:cNvSpPr/>
          <p:nvPr userDrawn="1"/>
        </p:nvSpPr>
        <p:spPr>
          <a:xfrm>
            <a:off x="5277907" y="2315912"/>
            <a:ext cx="325950" cy="438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endParaRPr>
          </a:p>
        </p:txBody>
      </p:sp>
      <p:sp>
        <p:nvSpPr>
          <p:cNvPr id="27" name="Oval 26"/>
          <p:cNvSpPr/>
          <p:nvPr userDrawn="1"/>
        </p:nvSpPr>
        <p:spPr>
          <a:xfrm>
            <a:off x="6981709" y="2315912"/>
            <a:ext cx="325950" cy="438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endParaRPr>
          </a:p>
        </p:txBody>
      </p:sp>
      <p:sp>
        <p:nvSpPr>
          <p:cNvPr id="28" name="Plus 27"/>
          <p:cNvSpPr/>
          <p:nvPr userDrawn="1"/>
        </p:nvSpPr>
        <p:spPr>
          <a:xfrm>
            <a:off x="1944237" y="2415916"/>
            <a:ext cx="178083" cy="237744"/>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endParaRPr>
          </a:p>
        </p:txBody>
      </p:sp>
      <p:sp>
        <p:nvSpPr>
          <p:cNvPr id="29" name="Plus 28"/>
          <p:cNvSpPr/>
          <p:nvPr userDrawn="1"/>
        </p:nvSpPr>
        <p:spPr>
          <a:xfrm>
            <a:off x="3648039" y="2415916"/>
            <a:ext cx="178083" cy="237744"/>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endParaRPr>
          </a:p>
        </p:txBody>
      </p:sp>
      <p:sp>
        <p:nvSpPr>
          <p:cNvPr id="30" name="Plus 29"/>
          <p:cNvSpPr/>
          <p:nvPr userDrawn="1"/>
        </p:nvSpPr>
        <p:spPr>
          <a:xfrm>
            <a:off x="5351842" y="2415916"/>
            <a:ext cx="178083" cy="237744"/>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endParaRPr>
          </a:p>
        </p:txBody>
      </p:sp>
      <p:sp>
        <p:nvSpPr>
          <p:cNvPr id="31" name="Equal 30"/>
          <p:cNvSpPr/>
          <p:nvPr userDrawn="1"/>
        </p:nvSpPr>
        <p:spPr>
          <a:xfrm>
            <a:off x="7056951" y="2415916"/>
            <a:ext cx="178083" cy="237744"/>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endParaRPr>
          </a:p>
        </p:txBody>
      </p:sp>
      <p:sp>
        <p:nvSpPr>
          <p:cNvPr id="32" name="Text Placeholder 34"/>
          <p:cNvSpPr txBox="1">
            <a:spLocks/>
          </p:cNvSpPr>
          <p:nvPr userDrawn="1"/>
        </p:nvSpPr>
        <p:spPr>
          <a:xfrm>
            <a:off x="2041725" y="2151447"/>
            <a:ext cx="1676945" cy="745952"/>
          </a:xfrm>
          <a:prstGeom prst="rect">
            <a:avLst/>
          </a:prstGeom>
        </p:spPr>
        <p:txBody>
          <a:bodyPr lIns="68580" tIns="34290" rIns="68580" bIns="34290"/>
          <a:lstStyle>
            <a:lvl1pPr marL="285750" indent="-285750" algn="l" defTabSz="914400" rtl="0" eaLnBrk="1" latinLnBrk="0" hangingPunct="1">
              <a:lnSpc>
                <a:spcPct val="100000"/>
              </a:lnSpc>
              <a:spcBef>
                <a:spcPts val="1000"/>
              </a:spcBef>
              <a:buFont typeface="Wingdings" panose="05000000000000000000" pitchFamily="2" charset="2"/>
              <a:buChar char="§"/>
              <a:defRPr sz="1800" kern="1200" baseline="0">
                <a:solidFill>
                  <a:schemeClr val="tx2"/>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333333"/>
              </a:solidFill>
            </a:endParaRPr>
          </a:p>
        </p:txBody>
      </p:sp>
      <p:sp>
        <p:nvSpPr>
          <p:cNvPr id="33" name="Text Placeholder 37"/>
          <p:cNvSpPr txBox="1">
            <a:spLocks/>
          </p:cNvSpPr>
          <p:nvPr userDrawn="1"/>
        </p:nvSpPr>
        <p:spPr>
          <a:xfrm>
            <a:off x="5438067" y="2151447"/>
            <a:ext cx="1676945" cy="745952"/>
          </a:xfrm>
          <a:prstGeom prst="rect">
            <a:avLst/>
          </a:prstGeom>
        </p:spPr>
        <p:txBody>
          <a:bodyPr lIns="68580" tIns="34290" rIns="68580" bIns="34290"/>
          <a:lstStyle>
            <a:lvl1pPr marL="285750" indent="-285750" algn="l" defTabSz="914400" rtl="0" eaLnBrk="1" latinLnBrk="0" hangingPunct="1">
              <a:lnSpc>
                <a:spcPct val="100000"/>
              </a:lnSpc>
              <a:spcBef>
                <a:spcPts val="1000"/>
              </a:spcBef>
              <a:buFont typeface="Wingdings" panose="05000000000000000000" pitchFamily="2" charset="2"/>
              <a:buChar char="§"/>
              <a:defRPr sz="1800" kern="1200" baseline="0">
                <a:solidFill>
                  <a:schemeClr val="tx2"/>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333333"/>
              </a:solidFill>
            </a:endParaRPr>
          </a:p>
        </p:txBody>
      </p:sp>
      <p:sp>
        <p:nvSpPr>
          <p:cNvPr id="34" name="Text Placeholder 3"/>
          <p:cNvSpPr>
            <a:spLocks noGrp="1"/>
          </p:cNvSpPr>
          <p:nvPr>
            <p:ph type="body" sz="quarter" idx="15"/>
          </p:nvPr>
        </p:nvSpPr>
        <p:spPr>
          <a:xfrm>
            <a:off x="342901" y="1508762"/>
            <a:ext cx="8467724" cy="504825"/>
          </a:xfrm>
        </p:spPr>
        <p:txBody>
          <a:bodyPr anchor="b" anchorCtr="0">
            <a:normAutofit/>
          </a:bodyPr>
          <a:lstStyle>
            <a:lvl1pPr marL="0" indent="0">
              <a:lnSpc>
                <a:spcPct val="100000"/>
              </a:lnSpc>
              <a:spcBef>
                <a:spcPts val="0"/>
              </a:spcBef>
              <a:buNone/>
              <a:defRPr sz="1200"/>
            </a:lvl1pPr>
            <a:lvl2pPr marL="0" indent="0">
              <a:lnSpc>
                <a:spcPct val="100000"/>
              </a:lnSpc>
              <a:spcBef>
                <a:spcPts val="0"/>
              </a:spcBef>
              <a:buNone/>
              <a:defRPr sz="900" i="0"/>
            </a:lvl2pPr>
          </a:lstStyle>
          <a:p>
            <a:pPr lvl="0"/>
            <a:r>
              <a:rPr lang="en-US" smtClean="0"/>
              <a:t>Click to edit Master text styles</a:t>
            </a:r>
          </a:p>
          <a:p>
            <a:pPr lvl="1"/>
            <a:r>
              <a:rPr lang="en-US" smtClean="0"/>
              <a:t>Second level</a:t>
            </a:r>
          </a:p>
        </p:txBody>
      </p:sp>
      <p:sp>
        <p:nvSpPr>
          <p:cNvPr id="35" name="Text Placeholder 75"/>
          <p:cNvSpPr>
            <a:spLocks noGrp="1"/>
          </p:cNvSpPr>
          <p:nvPr>
            <p:ph type="body" sz="quarter" idx="20"/>
          </p:nvPr>
        </p:nvSpPr>
        <p:spPr>
          <a:xfrm>
            <a:off x="457201" y="3080131"/>
            <a:ext cx="1437488" cy="914400"/>
          </a:xfrm>
        </p:spPr>
        <p:txBody>
          <a:bodyPr lIns="34290" rIns="34290">
            <a:noAutofit/>
          </a:bodyPr>
          <a:lstStyle>
            <a:lvl1pPr marL="0" indent="0">
              <a:buFontTx/>
              <a:buNone/>
              <a:defRPr lang="en-US" sz="800" kern="1200" dirty="0" smtClean="0">
                <a:solidFill>
                  <a:schemeClr val="tx1"/>
                </a:solidFill>
                <a:latin typeface="+mn-lt"/>
                <a:ea typeface="+mn-ea"/>
                <a:cs typeface="+mn-cs"/>
              </a:defRPr>
            </a:lvl1pPr>
            <a:lvl2pPr>
              <a:defRPr lang="en-US" sz="800" kern="1200" dirty="0" smtClean="0">
                <a:solidFill>
                  <a:schemeClr val="tx1"/>
                </a:solidFill>
                <a:latin typeface="+mn-lt"/>
                <a:ea typeface="+mn-ea"/>
                <a:cs typeface="+mn-cs"/>
              </a:defRPr>
            </a:lvl2pPr>
            <a:lvl3pPr>
              <a:defRPr lang="en-US" sz="800" kern="1200" dirty="0" smtClean="0">
                <a:solidFill>
                  <a:schemeClr val="tx1"/>
                </a:solidFill>
                <a:latin typeface="+mn-lt"/>
                <a:ea typeface="+mn-ea"/>
                <a:cs typeface="+mn-cs"/>
              </a:defRPr>
            </a:lvl3pPr>
            <a:lvl4pPr>
              <a:defRPr lang="en-US" sz="800" kern="1200" dirty="0" smtClean="0">
                <a:solidFill>
                  <a:schemeClr val="tx1"/>
                </a:solidFill>
                <a:latin typeface="+mn-lt"/>
                <a:ea typeface="+mn-ea"/>
                <a:cs typeface="+mn-cs"/>
              </a:defRPr>
            </a:lvl4pPr>
            <a:lvl5pPr>
              <a:defRPr lang="en-US" sz="800" kern="1200" dirty="0">
                <a:solidFill>
                  <a:schemeClr val="tx1"/>
                </a:solidFill>
                <a:latin typeface="+mn-lt"/>
                <a:ea typeface="+mn-ea"/>
                <a:cs typeface="+mn-cs"/>
              </a:defRPr>
            </a:lvl5pPr>
          </a:lstStyle>
          <a:p>
            <a:pPr lvl="0"/>
            <a:r>
              <a:rPr lang="en-US" smtClean="0"/>
              <a:t>Click to edit Master text styles</a:t>
            </a:r>
          </a:p>
        </p:txBody>
      </p:sp>
      <p:sp>
        <p:nvSpPr>
          <p:cNvPr id="36" name="Text Placeholder 75"/>
          <p:cNvSpPr>
            <a:spLocks noGrp="1"/>
          </p:cNvSpPr>
          <p:nvPr>
            <p:ph type="body" sz="quarter" idx="21"/>
          </p:nvPr>
        </p:nvSpPr>
        <p:spPr>
          <a:xfrm>
            <a:off x="2162771" y="3080131"/>
            <a:ext cx="1437488" cy="914400"/>
          </a:xfrm>
        </p:spPr>
        <p:txBody>
          <a:bodyPr lIns="34290" rIns="34290">
            <a:noAutofit/>
          </a:bodyPr>
          <a:lstStyle>
            <a:lvl1pPr marL="0" indent="0">
              <a:buFontTx/>
              <a:buNone/>
              <a:defRPr lang="en-US" sz="800" kern="1200" dirty="0" smtClean="0">
                <a:solidFill>
                  <a:schemeClr val="tx1"/>
                </a:solidFill>
                <a:latin typeface="+mn-lt"/>
                <a:ea typeface="+mn-ea"/>
                <a:cs typeface="+mn-cs"/>
              </a:defRPr>
            </a:lvl1pPr>
            <a:lvl2pPr>
              <a:defRPr lang="en-US" sz="800" kern="1200" dirty="0" smtClean="0">
                <a:solidFill>
                  <a:schemeClr val="tx1"/>
                </a:solidFill>
                <a:latin typeface="+mn-lt"/>
                <a:ea typeface="+mn-ea"/>
                <a:cs typeface="+mn-cs"/>
              </a:defRPr>
            </a:lvl2pPr>
            <a:lvl3pPr>
              <a:defRPr lang="en-US" sz="800" kern="1200" dirty="0" smtClean="0">
                <a:solidFill>
                  <a:schemeClr val="tx1"/>
                </a:solidFill>
                <a:latin typeface="+mn-lt"/>
                <a:ea typeface="+mn-ea"/>
                <a:cs typeface="+mn-cs"/>
              </a:defRPr>
            </a:lvl3pPr>
            <a:lvl4pPr>
              <a:defRPr lang="en-US" sz="800" kern="1200" dirty="0" smtClean="0">
                <a:solidFill>
                  <a:schemeClr val="tx1"/>
                </a:solidFill>
                <a:latin typeface="+mn-lt"/>
                <a:ea typeface="+mn-ea"/>
                <a:cs typeface="+mn-cs"/>
              </a:defRPr>
            </a:lvl4pPr>
            <a:lvl5pPr>
              <a:defRPr lang="en-US" sz="800" kern="1200" dirty="0">
                <a:solidFill>
                  <a:schemeClr val="tx1"/>
                </a:solidFill>
                <a:latin typeface="+mn-lt"/>
                <a:ea typeface="+mn-ea"/>
                <a:cs typeface="+mn-cs"/>
              </a:defRPr>
            </a:lvl5pPr>
          </a:lstStyle>
          <a:p>
            <a:pPr lvl="0"/>
            <a:r>
              <a:rPr lang="en-US" smtClean="0"/>
              <a:t>Click to edit Master text styles</a:t>
            </a:r>
          </a:p>
        </p:txBody>
      </p:sp>
      <p:sp>
        <p:nvSpPr>
          <p:cNvPr id="37" name="Text Placeholder 75"/>
          <p:cNvSpPr>
            <a:spLocks noGrp="1"/>
          </p:cNvSpPr>
          <p:nvPr>
            <p:ph type="body" sz="quarter" idx="22"/>
          </p:nvPr>
        </p:nvSpPr>
        <p:spPr>
          <a:xfrm>
            <a:off x="3868342" y="3080131"/>
            <a:ext cx="1437488" cy="914400"/>
          </a:xfrm>
        </p:spPr>
        <p:txBody>
          <a:bodyPr lIns="34290" rIns="34290">
            <a:noAutofit/>
          </a:bodyPr>
          <a:lstStyle>
            <a:lvl1pPr marL="0" indent="0">
              <a:buFontTx/>
              <a:buNone/>
              <a:defRPr lang="en-US" sz="800" kern="1200" dirty="0" smtClean="0">
                <a:solidFill>
                  <a:schemeClr val="tx1"/>
                </a:solidFill>
                <a:latin typeface="+mn-lt"/>
                <a:ea typeface="+mn-ea"/>
                <a:cs typeface="+mn-cs"/>
              </a:defRPr>
            </a:lvl1pPr>
            <a:lvl2pPr>
              <a:defRPr lang="en-US" sz="800" kern="1200" dirty="0" smtClean="0">
                <a:solidFill>
                  <a:schemeClr val="tx1"/>
                </a:solidFill>
                <a:latin typeface="+mn-lt"/>
                <a:ea typeface="+mn-ea"/>
                <a:cs typeface="+mn-cs"/>
              </a:defRPr>
            </a:lvl2pPr>
            <a:lvl3pPr>
              <a:defRPr lang="en-US" sz="800" kern="1200" dirty="0" smtClean="0">
                <a:solidFill>
                  <a:schemeClr val="tx1"/>
                </a:solidFill>
                <a:latin typeface="+mn-lt"/>
                <a:ea typeface="+mn-ea"/>
                <a:cs typeface="+mn-cs"/>
              </a:defRPr>
            </a:lvl3pPr>
            <a:lvl4pPr>
              <a:defRPr lang="en-US" sz="800" kern="1200" dirty="0" smtClean="0">
                <a:solidFill>
                  <a:schemeClr val="tx1"/>
                </a:solidFill>
                <a:latin typeface="+mn-lt"/>
                <a:ea typeface="+mn-ea"/>
                <a:cs typeface="+mn-cs"/>
              </a:defRPr>
            </a:lvl4pPr>
            <a:lvl5pPr>
              <a:defRPr lang="en-US" sz="800" kern="1200" dirty="0">
                <a:solidFill>
                  <a:schemeClr val="tx1"/>
                </a:solidFill>
                <a:latin typeface="+mn-lt"/>
                <a:ea typeface="+mn-ea"/>
                <a:cs typeface="+mn-cs"/>
              </a:defRPr>
            </a:lvl5pPr>
          </a:lstStyle>
          <a:p>
            <a:pPr lvl="0"/>
            <a:r>
              <a:rPr lang="en-US" smtClean="0"/>
              <a:t>Click to edit Master text styles</a:t>
            </a:r>
          </a:p>
        </p:txBody>
      </p:sp>
      <p:sp>
        <p:nvSpPr>
          <p:cNvPr id="38" name="Text Placeholder 75"/>
          <p:cNvSpPr>
            <a:spLocks noGrp="1"/>
          </p:cNvSpPr>
          <p:nvPr>
            <p:ph type="body" sz="quarter" idx="23"/>
          </p:nvPr>
        </p:nvSpPr>
        <p:spPr>
          <a:xfrm>
            <a:off x="5573912" y="3080131"/>
            <a:ext cx="1437488" cy="914400"/>
          </a:xfrm>
        </p:spPr>
        <p:txBody>
          <a:bodyPr lIns="34290" rIns="34290">
            <a:noAutofit/>
          </a:bodyPr>
          <a:lstStyle>
            <a:lvl1pPr marL="0" indent="0">
              <a:buFontTx/>
              <a:buNone/>
              <a:defRPr lang="en-US" sz="800" kern="1200" dirty="0" smtClean="0">
                <a:solidFill>
                  <a:schemeClr val="tx1"/>
                </a:solidFill>
                <a:latin typeface="+mn-lt"/>
                <a:ea typeface="+mn-ea"/>
                <a:cs typeface="+mn-cs"/>
              </a:defRPr>
            </a:lvl1pPr>
            <a:lvl2pPr>
              <a:defRPr lang="en-US" sz="800" kern="1200" dirty="0" smtClean="0">
                <a:solidFill>
                  <a:schemeClr val="tx1"/>
                </a:solidFill>
                <a:latin typeface="+mn-lt"/>
                <a:ea typeface="+mn-ea"/>
                <a:cs typeface="+mn-cs"/>
              </a:defRPr>
            </a:lvl2pPr>
            <a:lvl3pPr>
              <a:defRPr lang="en-US" sz="800" kern="1200" dirty="0" smtClean="0">
                <a:solidFill>
                  <a:schemeClr val="tx1"/>
                </a:solidFill>
                <a:latin typeface="+mn-lt"/>
                <a:ea typeface="+mn-ea"/>
                <a:cs typeface="+mn-cs"/>
              </a:defRPr>
            </a:lvl3pPr>
            <a:lvl4pPr>
              <a:defRPr lang="en-US" sz="800" kern="1200" dirty="0" smtClean="0">
                <a:solidFill>
                  <a:schemeClr val="tx1"/>
                </a:solidFill>
                <a:latin typeface="+mn-lt"/>
                <a:ea typeface="+mn-ea"/>
                <a:cs typeface="+mn-cs"/>
              </a:defRPr>
            </a:lvl4pPr>
            <a:lvl5pPr>
              <a:defRPr lang="en-US" sz="800" kern="1200" dirty="0">
                <a:solidFill>
                  <a:schemeClr val="tx1"/>
                </a:solidFill>
                <a:latin typeface="+mn-lt"/>
                <a:ea typeface="+mn-ea"/>
                <a:cs typeface="+mn-cs"/>
              </a:defRPr>
            </a:lvl5pPr>
          </a:lstStyle>
          <a:p>
            <a:pPr lvl="0"/>
            <a:r>
              <a:rPr lang="en-US" smtClean="0"/>
              <a:t>Click to edit Master text styles</a:t>
            </a:r>
          </a:p>
        </p:txBody>
      </p:sp>
      <p:sp>
        <p:nvSpPr>
          <p:cNvPr id="39" name="Text Placeholder 75"/>
          <p:cNvSpPr>
            <a:spLocks noGrp="1"/>
          </p:cNvSpPr>
          <p:nvPr>
            <p:ph type="body" sz="quarter" idx="24"/>
          </p:nvPr>
        </p:nvSpPr>
        <p:spPr>
          <a:xfrm>
            <a:off x="7279482" y="3080131"/>
            <a:ext cx="1437488" cy="914400"/>
          </a:xfrm>
        </p:spPr>
        <p:txBody>
          <a:bodyPr lIns="34290" rIns="34290">
            <a:noAutofit/>
          </a:bodyPr>
          <a:lstStyle>
            <a:lvl1pPr marL="0" indent="0">
              <a:buFontTx/>
              <a:buNone/>
              <a:defRPr lang="en-US" sz="800" kern="1200" dirty="0" smtClean="0">
                <a:solidFill>
                  <a:schemeClr val="tx1"/>
                </a:solidFill>
                <a:latin typeface="+mn-lt"/>
                <a:ea typeface="+mn-ea"/>
                <a:cs typeface="+mn-cs"/>
              </a:defRPr>
            </a:lvl1pPr>
            <a:lvl2pPr>
              <a:defRPr lang="en-US" sz="800" kern="1200" dirty="0" smtClean="0">
                <a:solidFill>
                  <a:schemeClr val="tx1"/>
                </a:solidFill>
                <a:latin typeface="+mn-lt"/>
                <a:ea typeface="+mn-ea"/>
                <a:cs typeface="+mn-cs"/>
              </a:defRPr>
            </a:lvl2pPr>
            <a:lvl3pPr>
              <a:defRPr lang="en-US" sz="800" kern="1200" dirty="0" smtClean="0">
                <a:solidFill>
                  <a:schemeClr val="tx1"/>
                </a:solidFill>
                <a:latin typeface="+mn-lt"/>
                <a:ea typeface="+mn-ea"/>
                <a:cs typeface="+mn-cs"/>
              </a:defRPr>
            </a:lvl3pPr>
            <a:lvl4pPr>
              <a:defRPr lang="en-US" sz="800" kern="1200" dirty="0" smtClean="0">
                <a:solidFill>
                  <a:schemeClr val="tx1"/>
                </a:solidFill>
                <a:latin typeface="+mn-lt"/>
                <a:ea typeface="+mn-ea"/>
                <a:cs typeface="+mn-cs"/>
              </a:defRPr>
            </a:lvl4pPr>
            <a:lvl5pPr>
              <a:defRPr lang="en-US" sz="800" kern="1200" dirty="0">
                <a:solidFill>
                  <a:schemeClr val="tx1"/>
                </a:solidFill>
                <a:latin typeface="+mn-lt"/>
                <a:ea typeface="+mn-ea"/>
                <a:cs typeface="+mn-cs"/>
              </a:defRPr>
            </a:lvl5pPr>
          </a:lstStyle>
          <a:p>
            <a:pPr lvl="0"/>
            <a:r>
              <a:rPr lang="en-US" smtClean="0"/>
              <a:t>Click to edit Master text styles</a:t>
            </a:r>
          </a:p>
        </p:txBody>
      </p:sp>
      <p:sp>
        <p:nvSpPr>
          <p:cNvPr id="40" name="Text Placeholder 6"/>
          <p:cNvSpPr>
            <a:spLocks noGrp="1"/>
          </p:cNvSpPr>
          <p:nvPr>
            <p:ph type="body" sz="quarter" idx="25"/>
          </p:nvPr>
        </p:nvSpPr>
        <p:spPr>
          <a:xfrm>
            <a:off x="378620" y="2151445"/>
            <a:ext cx="1630363" cy="731264"/>
          </a:xfrm>
        </p:spPr>
        <p:txBody>
          <a:bodyPr lIns="34290" rIns="34290" anchor="ctr" anchorCtr="1">
            <a:normAutofit/>
          </a:bodyPr>
          <a:lstStyle>
            <a:lvl1pPr marL="0" indent="0" algn="ctr">
              <a:buNone/>
              <a:defRPr lang="en-US" sz="900" kern="1200" dirty="0" smtClean="0">
                <a:solidFill>
                  <a:prstClr val="white"/>
                </a:solidFill>
                <a:latin typeface="+mj-lt"/>
                <a:ea typeface="+mn-ea"/>
                <a:cs typeface="+mn-cs"/>
              </a:defRPr>
            </a:lvl1pPr>
          </a:lstStyle>
          <a:p>
            <a:pPr lvl="0"/>
            <a:r>
              <a:rPr lang="en-US" smtClean="0"/>
              <a:t>Click to edit Master text styles</a:t>
            </a:r>
          </a:p>
        </p:txBody>
      </p:sp>
      <p:sp>
        <p:nvSpPr>
          <p:cNvPr id="41" name="Text Placeholder 6"/>
          <p:cNvSpPr>
            <a:spLocks noGrp="1"/>
          </p:cNvSpPr>
          <p:nvPr>
            <p:ph type="body" sz="quarter" idx="16"/>
          </p:nvPr>
        </p:nvSpPr>
        <p:spPr>
          <a:xfrm>
            <a:off x="2074071" y="2151445"/>
            <a:ext cx="1630363" cy="745952"/>
          </a:xfrm>
        </p:spPr>
        <p:txBody>
          <a:bodyPr lIns="34290" rIns="34290" anchor="ctr" anchorCtr="1">
            <a:normAutofit/>
          </a:bodyPr>
          <a:lstStyle>
            <a:lvl1pPr marL="0" indent="0" algn="ctr">
              <a:buNone/>
              <a:defRPr lang="en-US" sz="900" kern="1200" dirty="0" smtClean="0">
                <a:solidFill>
                  <a:prstClr val="white"/>
                </a:solidFill>
                <a:latin typeface="+mj-lt"/>
                <a:ea typeface="+mn-ea"/>
                <a:cs typeface="+mn-cs"/>
              </a:defRPr>
            </a:lvl1pPr>
          </a:lstStyle>
          <a:p>
            <a:pPr lvl="0"/>
            <a:r>
              <a:rPr lang="en-US" smtClean="0"/>
              <a:t>Click to edit Master text styles</a:t>
            </a:r>
          </a:p>
        </p:txBody>
      </p:sp>
      <p:sp>
        <p:nvSpPr>
          <p:cNvPr id="42" name="Text Placeholder 6"/>
          <p:cNvSpPr>
            <a:spLocks noGrp="1"/>
          </p:cNvSpPr>
          <p:nvPr>
            <p:ph type="body" sz="quarter" idx="17"/>
          </p:nvPr>
        </p:nvSpPr>
        <p:spPr>
          <a:xfrm>
            <a:off x="3746502" y="2151445"/>
            <a:ext cx="1630363" cy="745952"/>
          </a:xfrm>
        </p:spPr>
        <p:txBody>
          <a:bodyPr lIns="34290" rIns="34290" anchor="ctr" anchorCtr="1">
            <a:normAutofit/>
          </a:bodyPr>
          <a:lstStyle>
            <a:lvl1pPr marL="0" indent="0" algn="ctr">
              <a:buNone/>
              <a:defRPr lang="en-US" sz="900" kern="1200" dirty="0" smtClean="0">
                <a:solidFill>
                  <a:prstClr val="white"/>
                </a:solidFill>
                <a:latin typeface="+mj-lt"/>
                <a:ea typeface="+mn-ea"/>
                <a:cs typeface="+mn-cs"/>
              </a:defRPr>
            </a:lvl1pPr>
          </a:lstStyle>
          <a:p>
            <a:pPr lvl="0"/>
            <a:r>
              <a:rPr lang="en-US" smtClean="0"/>
              <a:t>Click to edit Master text styles</a:t>
            </a:r>
          </a:p>
        </p:txBody>
      </p:sp>
      <p:sp>
        <p:nvSpPr>
          <p:cNvPr id="43" name="Text Placeholder 6"/>
          <p:cNvSpPr>
            <a:spLocks noGrp="1"/>
          </p:cNvSpPr>
          <p:nvPr>
            <p:ph type="body" sz="quarter" idx="18"/>
          </p:nvPr>
        </p:nvSpPr>
        <p:spPr>
          <a:xfrm>
            <a:off x="5483227" y="2151445"/>
            <a:ext cx="1630363" cy="745952"/>
          </a:xfrm>
        </p:spPr>
        <p:txBody>
          <a:bodyPr lIns="34290" rIns="34290" anchor="ctr" anchorCtr="1">
            <a:normAutofit/>
          </a:bodyPr>
          <a:lstStyle>
            <a:lvl1pPr marL="0" indent="0" algn="ctr">
              <a:buNone/>
              <a:defRPr lang="en-US" sz="900" kern="1200" dirty="0" smtClean="0">
                <a:solidFill>
                  <a:prstClr val="white"/>
                </a:solidFill>
                <a:latin typeface="+mj-lt"/>
                <a:ea typeface="+mn-ea"/>
                <a:cs typeface="+mn-cs"/>
              </a:defRPr>
            </a:lvl1pPr>
          </a:lstStyle>
          <a:p>
            <a:pPr lvl="0"/>
            <a:r>
              <a:rPr lang="en-US" smtClean="0"/>
              <a:t>Click to edit Master text styles</a:t>
            </a:r>
          </a:p>
        </p:txBody>
      </p:sp>
      <p:sp>
        <p:nvSpPr>
          <p:cNvPr id="44" name="Text Placeholder 6"/>
          <p:cNvSpPr>
            <a:spLocks noGrp="1"/>
          </p:cNvSpPr>
          <p:nvPr>
            <p:ph type="body" sz="quarter" idx="19"/>
          </p:nvPr>
        </p:nvSpPr>
        <p:spPr>
          <a:xfrm>
            <a:off x="7186614" y="2151446"/>
            <a:ext cx="1630363" cy="746125"/>
          </a:xfrm>
        </p:spPr>
        <p:txBody>
          <a:bodyPr lIns="34290" rIns="34290" anchor="ctr" anchorCtr="1">
            <a:normAutofit/>
          </a:bodyPr>
          <a:lstStyle>
            <a:lvl1pPr marL="0" indent="0" algn="ctr">
              <a:buNone/>
              <a:defRPr lang="en-US" sz="900" kern="1200" dirty="0" smtClean="0">
                <a:solidFill>
                  <a:prstClr val="white"/>
                </a:solidFill>
                <a:latin typeface="+mj-lt"/>
                <a:ea typeface="+mn-ea"/>
                <a:cs typeface="+mn-cs"/>
              </a:defRPr>
            </a:lvl1pPr>
          </a:lstStyle>
          <a:p>
            <a:pPr lvl="0"/>
            <a:r>
              <a:rPr lang="en-US" smtClean="0"/>
              <a:t>Click to edit Master text styles</a:t>
            </a:r>
          </a:p>
        </p:txBody>
      </p:sp>
      <p:sp>
        <p:nvSpPr>
          <p:cNvPr id="45" name="Slide Number Placeholder 3"/>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372A03B-BED8-4A83-950C-EF7FBE007778}" type="slidenum">
              <a:rPr lang="en-US" smtClean="0">
                <a:solidFill>
                  <a:srgbClr val="333333">
                    <a:tint val="75000"/>
                  </a:srgbClr>
                </a:solidFill>
              </a:rPr>
              <a:pPr/>
              <a:t>‹#›</a:t>
            </a:fld>
            <a:endParaRPr lang="en-US" dirty="0">
              <a:solidFill>
                <a:srgbClr val="333333">
                  <a:tint val="75000"/>
                </a:srgbClr>
              </a:solidFill>
            </a:endParaRPr>
          </a:p>
        </p:txBody>
      </p:sp>
    </p:spTree>
    <p:custDataLst>
      <p:tags r:id="rId1"/>
    </p:custDataLst>
    <p:extLst>
      <p:ext uri="{BB962C8B-B14F-4D97-AF65-F5344CB8AC3E}">
        <p14:creationId xmlns:p14="http://schemas.microsoft.com/office/powerpoint/2010/main" val="414848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Phases with Details">
    <p:spTree>
      <p:nvGrpSpPr>
        <p:cNvPr id="1" name=""/>
        <p:cNvGrpSpPr/>
        <p:nvPr/>
      </p:nvGrpSpPr>
      <p:grpSpPr>
        <a:xfrm>
          <a:off x="0" y="0"/>
          <a:ext cx="0" cy="0"/>
          <a:chOff x="0" y="0"/>
          <a:chExt cx="0" cy="0"/>
        </a:xfrm>
      </p:grpSpPr>
      <p:sp>
        <p:nvSpPr>
          <p:cNvPr id="13" name="Title 12"/>
          <p:cNvSpPr>
            <a:spLocks noGrp="1"/>
          </p:cNvSpPr>
          <p:nvPr>
            <p:ph type="title"/>
          </p:nvPr>
        </p:nvSpPr>
        <p:spPr>
          <a:xfrm>
            <a:off x="342900" y="165101"/>
            <a:ext cx="8458200" cy="647699"/>
          </a:xfrm>
        </p:spPr>
        <p:txBody>
          <a:bodyPr>
            <a:noAutofit/>
          </a:bodyPr>
          <a:lstStyle>
            <a:lvl1pPr algn="l" defTabSz="685800" rtl="0" eaLnBrk="1" latinLnBrk="0" hangingPunct="1">
              <a:lnSpc>
                <a:spcPct val="90000"/>
              </a:lnSpc>
              <a:spcBef>
                <a:spcPct val="0"/>
              </a:spcBef>
              <a:buNone/>
              <a:defRPr lang="en-US" sz="2200" kern="1200" baseline="0" dirty="0">
                <a:solidFill>
                  <a:srgbClr val="00A4E4"/>
                </a:soli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4"/>
          </p:nvPr>
        </p:nvSpPr>
        <p:spPr>
          <a:xfrm>
            <a:off x="342901" y="868680"/>
            <a:ext cx="8456785" cy="502920"/>
          </a:xfrm>
        </p:spPr>
        <p:txBody>
          <a:bodyPr/>
          <a:lstStyle>
            <a:lvl1pPr marL="0" indent="0">
              <a:spcBef>
                <a:spcPts val="0"/>
              </a:spcBef>
              <a:buFontTx/>
              <a:buNone/>
              <a:defRPr sz="1200" baseline="0"/>
            </a:lvl1pPr>
          </a:lstStyle>
          <a:p>
            <a:pPr lvl="0"/>
            <a:r>
              <a:rPr lang="en-US" smtClean="0"/>
              <a:t>Click to edit Master text styles</a:t>
            </a:r>
          </a:p>
        </p:txBody>
      </p:sp>
      <p:sp>
        <p:nvSpPr>
          <p:cNvPr id="8" name="Text Placeholder 4"/>
          <p:cNvSpPr>
            <a:spLocks noGrp="1"/>
          </p:cNvSpPr>
          <p:nvPr>
            <p:ph type="body" sz="quarter" idx="13" hasCustomPrompt="1"/>
          </p:nvPr>
        </p:nvSpPr>
        <p:spPr>
          <a:xfrm>
            <a:off x="954574" y="6220266"/>
            <a:ext cx="5744401" cy="492125"/>
          </a:xfrm>
        </p:spPr>
        <p:txBody>
          <a:bodyPr anchor="b" anchorCtr="0">
            <a:normAutofit/>
          </a:bodyPr>
          <a:lstStyle>
            <a:lvl1pPr marL="0" indent="0">
              <a:spcBef>
                <a:spcPts val="0"/>
              </a:spcBef>
              <a:buFontTx/>
              <a:buNone/>
              <a:defRPr lang="en-US" sz="600" kern="1200" dirty="0">
                <a:solidFill>
                  <a:schemeClr val="tx1">
                    <a:tint val="75000"/>
                  </a:schemeClr>
                </a:solidFill>
                <a:latin typeface="+mn-lt"/>
                <a:ea typeface="+mn-ea"/>
                <a:cs typeface="+mn-cs"/>
              </a:defRPr>
            </a:lvl1pPr>
          </a:lstStyle>
          <a:p>
            <a:pPr lvl="0"/>
            <a:r>
              <a:rPr lang="en-US" dirty="0" smtClean="0"/>
              <a:t>Source:</a:t>
            </a:r>
            <a:endParaRPr lang="en-US" dirty="0"/>
          </a:p>
        </p:txBody>
      </p:sp>
      <p:cxnSp>
        <p:nvCxnSpPr>
          <p:cNvPr id="6" name="Straight Connector 5"/>
          <p:cNvCxnSpPr/>
          <p:nvPr userDrawn="1"/>
        </p:nvCxnSpPr>
        <p:spPr>
          <a:xfrm>
            <a:off x="3089642" y="2385969"/>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848350" y="2385969"/>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1" name="Pentagon 10"/>
          <p:cNvSpPr/>
          <p:nvPr userDrawn="1"/>
        </p:nvSpPr>
        <p:spPr>
          <a:xfrm>
            <a:off x="356722" y="1515919"/>
            <a:ext cx="2904620" cy="800100"/>
          </a:xfrm>
          <a:prstGeom prst="homePlate">
            <a:avLst>
              <a:gd name="adj" fmla="val 34524"/>
            </a:avLst>
          </a:prstGeom>
          <a:solidFill>
            <a:schemeClr val="accent1"/>
          </a:solidFill>
        </p:spPr>
        <p:txBody>
          <a:bodyPr vert="horz" lIns="34290" tIns="0" rIns="34290" bIns="0" rtlCol="0" anchor="ctr" anchorCtr="1">
            <a:normAutofit/>
          </a:bodyPr>
          <a:lstStyle/>
          <a:p>
            <a:pPr algn="ctr" defTabSz="685800">
              <a:spcBef>
                <a:spcPts val="750"/>
              </a:spcBef>
            </a:pPr>
            <a:endParaRPr lang="en-US" sz="900" dirty="0">
              <a:solidFill>
                <a:prstClr val="white"/>
              </a:solidFill>
            </a:endParaRPr>
          </a:p>
        </p:txBody>
      </p:sp>
      <p:sp>
        <p:nvSpPr>
          <p:cNvPr id="12" name="Chevron 11"/>
          <p:cNvSpPr/>
          <p:nvPr userDrawn="1"/>
        </p:nvSpPr>
        <p:spPr>
          <a:xfrm>
            <a:off x="3129323" y="1515919"/>
            <a:ext cx="2904620" cy="800100"/>
          </a:xfrm>
          <a:prstGeom prst="chevron">
            <a:avLst>
              <a:gd name="adj" fmla="val 33333"/>
            </a:avLst>
          </a:prstGeom>
          <a:solidFill>
            <a:schemeClr val="accent1"/>
          </a:solidFill>
        </p:spPr>
        <p:txBody>
          <a:bodyPr vert="horz" lIns="34290" tIns="0" rIns="34290" bIns="0" rtlCol="0" anchor="ctr" anchorCtr="1">
            <a:normAutofit/>
          </a:bodyPr>
          <a:lstStyle/>
          <a:p>
            <a:pPr algn="ctr" defTabSz="685800">
              <a:spcBef>
                <a:spcPts val="750"/>
              </a:spcBef>
            </a:pPr>
            <a:endParaRPr lang="en-US" sz="900" dirty="0">
              <a:solidFill>
                <a:prstClr val="white"/>
              </a:solidFill>
            </a:endParaRPr>
          </a:p>
        </p:txBody>
      </p:sp>
      <p:sp>
        <p:nvSpPr>
          <p:cNvPr id="14" name="Chevron 13"/>
          <p:cNvSpPr/>
          <p:nvPr userDrawn="1"/>
        </p:nvSpPr>
        <p:spPr>
          <a:xfrm>
            <a:off x="5901923" y="1515919"/>
            <a:ext cx="2904620" cy="800100"/>
          </a:xfrm>
          <a:prstGeom prst="chevron">
            <a:avLst>
              <a:gd name="adj" fmla="val 33333"/>
            </a:avLst>
          </a:prstGeom>
          <a:solidFill>
            <a:schemeClr val="accent1"/>
          </a:solidFill>
        </p:spPr>
        <p:txBody>
          <a:bodyPr vert="horz" lIns="34290" tIns="0" rIns="34290" bIns="0" rtlCol="0" anchor="ctr" anchorCtr="1">
            <a:normAutofit/>
          </a:bodyPr>
          <a:lstStyle/>
          <a:p>
            <a:pPr algn="ctr" defTabSz="685800">
              <a:spcBef>
                <a:spcPts val="750"/>
              </a:spcBef>
            </a:pPr>
            <a:endParaRPr lang="en-US" sz="900" dirty="0">
              <a:solidFill>
                <a:prstClr val="white"/>
              </a:solidFill>
            </a:endParaRPr>
          </a:p>
        </p:txBody>
      </p:sp>
      <p:sp>
        <p:nvSpPr>
          <p:cNvPr id="15" name="Text Placeholder 41"/>
          <p:cNvSpPr>
            <a:spLocks noGrp="1"/>
          </p:cNvSpPr>
          <p:nvPr>
            <p:ph type="body" sz="quarter" idx="15"/>
          </p:nvPr>
        </p:nvSpPr>
        <p:spPr>
          <a:xfrm>
            <a:off x="342901" y="1504951"/>
            <a:ext cx="2714625" cy="802189"/>
          </a:xfrm>
        </p:spPr>
        <p:txBody>
          <a:bodyPr anchor="ctr" anchorCtr="0">
            <a:normAutofit/>
          </a:bodyPr>
          <a:lstStyle>
            <a:lvl1pPr marL="42863" indent="0" algn="ctr" defTabSz="685800" rtl="0" eaLnBrk="1" latinLnBrk="0" hangingPunct="1">
              <a:buNone/>
              <a:defRPr lang="en-US" sz="1100" kern="1200" baseline="0" dirty="0" smtClean="0">
                <a:solidFill>
                  <a:prstClr val="white"/>
                </a:solidFill>
                <a:latin typeface="+mj-lt"/>
                <a:ea typeface="+mn-ea"/>
                <a:cs typeface="+mn-cs"/>
              </a:defRPr>
            </a:lvl1pPr>
          </a:lstStyle>
          <a:p>
            <a:pPr lvl="0"/>
            <a:r>
              <a:rPr lang="en-US" smtClean="0"/>
              <a:t>Click to edit Master text styles</a:t>
            </a:r>
          </a:p>
        </p:txBody>
      </p:sp>
      <p:sp>
        <p:nvSpPr>
          <p:cNvPr id="16" name="Text Placeholder 2"/>
          <p:cNvSpPr>
            <a:spLocks noGrp="1"/>
          </p:cNvSpPr>
          <p:nvPr>
            <p:ph type="body" sz="quarter" idx="37"/>
          </p:nvPr>
        </p:nvSpPr>
        <p:spPr>
          <a:xfrm>
            <a:off x="400049" y="2489200"/>
            <a:ext cx="2572922" cy="431800"/>
          </a:xfrm>
        </p:spPr>
        <p:txBody>
          <a:bodyPr/>
          <a:lstStyle>
            <a:lvl1pPr marL="0" indent="0" algn="l" defTabSz="685800" rtl="0" eaLnBrk="1" latinLnBrk="0" hangingPunct="1">
              <a:lnSpc>
                <a:spcPct val="100000"/>
              </a:lnSpc>
              <a:spcBef>
                <a:spcPts val="750"/>
              </a:spcBef>
              <a:buFont typeface="Wingdings" panose="05000000000000000000" pitchFamily="2" charset="2"/>
              <a:buNone/>
              <a:defRPr lang="en-US" sz="900" kern="1200" baseline="0" dirty="0" smtClean="0">
                <a:solidFill>
                  <a:schemeClr val="accent1"/>
                </a:solidFill>
                <a:latin typeface="+mn-lt"/>
                <a:ea typeface="+mn-ea"/>
                <a:cs typeface="+mn-cs"/>
              </a:defRPr>
            </a:lvl1pPr>
            <a:lvl2pPr marL="214313" indent="-214313">
              <a:defRPr lang="en-US" sz="900" kern="1200" baseline="0" dirty="0" smtClean="0">
                <a:solidFill>
                  <a:schemeClr val="tx2"/>
                </a:solidFill>
                <a:latin typeface="+mn-lt"/>
                <a:ea typeface="+mn-ea"/>
                <a:cs typeface="+mn-cs"/>
              </a:defRPr>
            </a:lvl2pPr>
            <a:lvl3pPr marL="471488" indent="-221456">
              <a:defRPr sz="900"/>
            </a:lvl3pPr>
            <a:lvl4pPr>
              <a:defRPr sz="800"/>
            </a:lvl4pPr>
            <a:lvl5pPr>
              <a:defRPr sz="800"/>
            </a:lvl5pPr>
          </a:lstStyle>
          <a:p>
            <a:pPr lvl="0"/>
            <a:r>
              <a:rPr lang="en-US" smtClean="0"/>
              <a:t>Click to edit Master text styles</a:t>
            </a:r>
          </a:p>
        </p:txBody>
      </p:sp>
      <p:sp>
        <p:nvSpPr>
          <p:cNvPr id="17" name="Text Placeholder 43"/>
          <p:cNvSpPr>
            <a:spLocks noGrp="1"/>
          </p:cNvSpPr>
          <p:nvPr>
            <p:ph type="body" sz="quarter" idx="38"/>
          </p:nvPr>
        </p:nvSpPr>
        <p:spPr>
          <a:xfrm>
            <a:off x="400051" y="2794000"/>
            <a:ext cx="2581275" cy="2616200"/>
          </a:xfrm>
        </p:spPr>
        <p:txBody>
          <a:bodyPr/>
          <a:lstStyle>
            <a:lvl1pPr>
              <a:defRPr sz="900"/>
            </a:lvl1pPr>
            <a:lvl2pPr>
              <a:defRPr sz="900"/>
            </a:lvl2pPr>
            <a:lvl3pPr>
              <a:defRPr sz="900"/>
            </a:lvl3pPr>
            <a:lvl4pPr>
              <a:defRPr sz="800"/>
            </a:lvl4pPr>
            <a:lvl5pPr>
              <a:defRPr sz="800"/>
            </a:lvl5pPr>
          </a:lstStyle>
          <a:p>
            <a:pPr lvl="0"/>
            <a:r>
              <a:rPr lang="en-US" smtClean="0"/>
              <a:t>Click to edit Master text styles</a:t>
            </a:r>
          </a:p>
          <a:p>
            <a:pPr lvl="1"/>
            <a:r>
              <a:rPr lang="en-US" smtClean="0"/>
              <a:t>Second level</a:t>
            </a:r>
          </a:p>
        </p:txBody>
      </p:sp>
      <p:sp>
        <p:nvSpPr>
          <p:cNvPr id="18" name="Text Placeholder 41"/>
          <p:cNvSpPr>
            <a:spLocks noGrp="1"/>
          </p:cNvSpPr>
          <p:nvPr>
            <p:ph type="body" sz="quarter" idx="39"/>
          </p:nvPr>
        </p:nvSpPr>
        <p:spPr>
          <a:xfrm>
            <a:off x="3200401" y="1504951"/>
            <a:ext cx="2714625" cy="802189"/>
          </a:xfrm>
        </p:spPr>
        <p:txBody>
          <a:bodyPr anchor="ctr" anchorCtr="0">
            <a:normAutofit/>
          </a:bodyPr>
          <a:lstStyle>
            <a:lvl1pPr marL="42863" indent="0" algn="ctr" defTabSz="685800" rtl="0" eaLnBrk="1" latinLnBrk="0" hangingPunct="1">
              <a:buNone/>
              <a:defRPr lang="en-US" sz="1100" kern="1200" baseline="0" dirty="0" smtClean="0">
                <a:solidFill>
                  <a:prstClr val="white"/>
                </a:solidFill>
                <a:latin typeface="+mj-lt"/>
                <a:ea typeface="+mn-ea"/>
                <a:cs typeface="+mn-cs"/>
              </a:defRPr>
            </a:lvl1pPr>
          </a:lstStyle>
          <a:p>
            <a:pPr lvl="0"/>
            <a:r>
              <a:rPr lang="en-US" smtClean="0"/>
              <a:t>Click to edit Master text styles</a:t>
            </a:r>
          </a:p>
        </p:txBody>
      </p:sp>
      <p:sp>
        <p:nvSpPr>
          <p:cNvPr id="19" name="Text Placeholder 2"/>
          <p:cNvSpPr>
            <a:spLocks noGrp="1"/>
          </p:cNvSpPr>
          <p:nvPr>
            <p:ph type="body" sz="quarter" idx="40"/>
          </p:nvPr>
        </p:nvSpPr>
        <p:spPr>
          <a:xfrm>
            <a:off x="3257549" y="2489200"/>
            <a:ext cx="2572922" cy="431800"/>
          </a:xfrm>
        </p:spPr>
        <p:txBody>
          <a:bodyPr/>
          <a:lstStyle>
            <a:lvl1pPr marL="0" indent="0" algn="l" defTabSz="685800" rtl="0" eaLnBrk="1" latinLnBrk="0" hangingPunct="1">
              <a:lnSpc>
                <a:spcPct val="100000"/>
              </a:lnSpc>
              <a:spcBef>
                <a:spcPts val="750"/>
              </a:spcBef>
              <a:buFont typeface="Wingdings" panose="05000000000000000000" pitchFamily="2" charset="2"/>
              <a:buNone/>
              <a:defRPr lang="en-US" sz="900" kern="1200" baseline="0" dirty="0" smtClean="0">
                <a:solidFill>
                  <a:schemeClr val="accent1"/>
                </a:solidFill>
                <a:latin typeface="+mn-lt"/>
                <a:ea typeface="+mn-ea"/>
                <a:cs typeface="+mn-cs"/>
              </a:defRPr>
            </a:lvl1pPr>
            <a:lvl2pPr marL="214313" indent="-214313">
              <a:defRPr lang="en-US" sz="900" kern="1200" baseline="0" dirty="0" smtClean="0">
                <a:solidFill>
                  <a:schemeClr val="tx2"/>
                </a:solidFill>
                <a:latin typeface="+mn-lt"/>
                <a:ea typeface="+mn-ea"/>
                <a:cs typeface="+mn-cs"/>
              </a:defRPr>
            </a:lvl2pPr>
            <a:lvl3pPr marL="471488" indent="-221456">
              <a:defRPr sz="900"/>
            </a:lvl3pPr>
            <a:lvl4pPr>
              <a:defRPr sz="800"/>
            </a:lvl4pPr>
            <a:lvl5pPr>
              <a:defRPr sz="800"/>
            </a:lvl5pPr>
          </a:lstStyle>
          <a:p>
            <a:pPr lvl="0"/>
            <a:r>
              <a:rPr lang="en-US" smtClean="0"/>
              <a:t>Click to edit Master text styles</a:t>
            </a:r>
          </a:p>
        </p:txBody>
      </p:sp>
      <p:sp>
        <p:nvSpPr>
          <p:cNvPr id="20" name="Text Placeholder 43"/>
          <p:cNvSpPr>
            <a:spLocks noGrp="1"/>
          </p:cNvSpPr>
          <p:nvPr>
            <p:ph type="body" sz="quarter" idx="41"/>
          </p:nvPr>
        </p:nvSpPr>
        <p:spPr>
          <a:xfrm>
            <a:off x="3257551" y="2794000"/>
            <a:ext cx="2581275" cy="2616200"/>
          </a:xfrm>
        </p:spPr>
        <p:txBody>
          <a:bodyPr/>
          <a:lstStyle>
            <a:lvl1pPr>
              <a:defRPr sz="900"/>
            </a:lvl1pPr>
            <a:lvl2pPr>
              <a:defRPr sz="900"/>
            </a:lvl2pPr>
            <a:lvl3pPr>
              <a:defRPr sz="900"/>
            </a:lvl3pPr>
            <a:lvl4pPr>
              <a:defRPr sz="800"/>
            </a:lvl4pPr>
            <a:lvl5pPr>
              <a:defRPr sz="800"/>
            </a:lvl5pPr>
          </a:lstStyle>
          <a:p>
            <a:pPr lvl="0"/>
            <a:r>
              <a:rPr lang="en-US" smtClean="0"/>
              <a:t>Click to edit Master text styles</a:t>
            </a:r>
          </a:p>
          <a:p>
            <a:pPr lvl="1"/>
            <a:r>
              <a:rPr lang="en-US" smtClean="0"/>
              <a:t>Second level</a:t>
            </a:r>
          </a:p>
        </p:txBody>
      </p:sp>
      <p:sp>
        <p:nvSpPr>
          <p:cNvPr id="21" name="Text Placeholder 41"/>
          <p:cNvSpPr>
            <a:spLocks noGrp="1"/>
          </p:cNvSpPr>
          <p:nvPr>
            <p:ph type="body" sz="quarter" idx="42"/>
          </p:nvPr>
        </p:nvSpPr>
        <p:spPr>
          <a:xfrm>
            <a:off x="6000751" y="1504951"/>
            <a:ext cx="2714625" cy="802189"/>
          </a:xfrm>
        </p:spPr>
        <p:txBody>
          <a:bodyPr anchor="ctr" anchorCtr="0">
            <a:normAutofit/>
          </a:bodyPr>
          <a:lstStyle>
            <a:lvl1pPr marL="42863" indent="0" algn="ctr" defTabSz="685800" rtl="0" eaLnBrk="1" latinLnBrk="0" hangingPunct="1">
              <a:buNone/>
              <a:defRPr lang="en-US" sz="1100" kern="1200" baseline="0" dirty="0" smtClean="0">
                <a:solidFill>
                  <a:prstClr val="white"/>
                </a:solidFill>
                <a:latin typeface="+mj-lt"/>
                <a:ea typeface="+mn-ea"/>
                <a:cs typeface="+mn-cs"/>
              </a:defRPr>
            </a:lvl1pPr>
          </a:lstStyle>
          <a:p>
            <a:pPr lvl="0"/>
            <a:r>
              <a:rPr lang="en-US" smtClean="0"/>
              <a:t>Click to edit Master text styles</a:t>
            </a:r>
          </a:p>
        </p:txBody>
      </p:sp>
      <p:sp>
        <p:nvSpPr>
          <p:cNvPr id="22" name="Text Placeholder 2"/>
          <p:cNvSpPr>
            <a:spLocks noGrp="1"/>
          </p:cNvSpPr>
          <p:nvPr>
            <p:ph type="body" sz="quarter" idx="43"/>
          </p:nvPr>
        </p:nvSpPr>
        <p:spPr>
          <a:xfrm>
            <a:off x="6057899" y="2489200"/>
            <a:ext cx="2572922" cy="431800"/>
          </a:xfrm>
        </p:spPr>
        <p:txBody>
          <a:bodyPr/>
          <a:lstStyle>
            <a:lvl1pPr marL="0" indent="0" algn="l" defTabSz="685800" rtl="0" eaLnBrk="1" latinLnBrk="0" hangingPunct="1">
              <a:lnSpc>
                <a:spcPct val="100000"/>
              </a:lnSpc>
              <a:spcBef>
                <a:spcPts val="750"/>
              </a:spcBef>
              <a:buFont typeface="Wingdings" panose="05000000000000000000" pitchFamily="2" charset="2"/>
              <a:buNone/>
              <a:defRPr lang="en-US" sz="900" kern="1200" baseline="0" dirty="0" smtClean="0">
                <a:solidFill>
                  <a:schemeClr val="accent1"/>
                </a:solidFill>
                <a:latin typeface="+mn-lt"/>
                <a:ea typeface="+mn-ea"/>
                <a:cs typeface="+mn-cs"/>
              </a:defRPr>
            </a:lvl1pPr>
            <a:lvl2pPr marL="214313" indent="-214313">
              <a:defRPr lang="en-US" sz="900" kern="1200" baseline="0" dirty="0" smtClean="0">
                <a:solidFill>
                  <a:schemeClr val="tx2"/>
                </a:solidFill>
                <a:latin typeface="+mn-lt"/>
                <a:ea typeface="+mn-ea"/>
                <a:cs typeface="+mn-cs"/>
              </a:defRPr>
            </a:lvl2pPr>
            <a:lvl3pPr marL="471488" indent="-221456">
              <a:defRPr sz="900"/>
            </a:lvl3pPr>
            <a:lvl4pPr>
              <a:defRPr sz="800"/>
            </a:lvl4pPr>
            <a:lvl5pPr>
              <a:defRPr sz="800"/>
            </a:lvl5pPr>
          </a:lstStyle>
          <a:p>
            <a:pPr lvl="0"/>
            <a:r>
              <a:rPr lang="en-US" smtClean="0"/>
              <a:t>Click to edit Master text styles</a:t>
            </a:r>
          </a:p>
        </p:txBody>
      </p:sp>
      <p:sp>
        <p:nvSpPr>
          <p:cNvPr id="23" name="Text Placeholder 43"/>
          <p:cNvSpPr>
            <a:spLocks noGrp="1"/>
          </p:cNvSpPr>
          <p:nvPr>
            <p:ph type="body" sz="quarter" idx="44"/>
          </p:nvPr>
        </p:nvSpPr>
        <p:spPr>
          <a:xfrm>
            <a:off x="6057901" y="2794000"/>
            <a:ext cx="2581275" cy="2616200"/>
          </a:xfrm>
        </p:spPr>
        <p:txBody>
          <a:bodyPr/>
          <a:lstStyle>
            <a:lvl1pPr>
              <a:defRPr sz="900"/>
            </a:lvl1pPr>
            <a:lvl2pPr>
              <a:defRPr sz="900"/>
            </a:lvl2pPr>
            <a:lvl3pPr>
              <a:defRPr sz="900"/>
            </a:lvl3pPr>
            <a:lvl4pPr>
              <a:defRPr sz="800"/>
            </a:lvl4pPr>
            <a:lvl5pPr>
              <a:defRPr sz="800"/>
            </a:lvl5pPr>
          </a:lstStyle>
          <a:p>
            <a:pPr lvl="0"/>
            <a:r>
              <a:rPr lang="en-US" smtClean="0"/>
              <a:t>Click to edit Master text styles</a:t>
            </a:r>
          </a:p>
          <a:p>
            <a:pPr lvl="1"/>
            <a:r>
              <a:rPr lang="en-US" smtClean="0"/>
              <a:t>Second level</a:t>
            </a:r>
          </a:p>
        </p:txBody>
      </p:sp>
      <p:sp>
        <p:nvSpPr>
          <p:cNvPr id="24" name="Slide Number Placeholder 3"/>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372A03B-BED8-4A83-950C-EF7FBE007778}" type="slidenum">
              <a:rPr lang="en-US" smtClean="0">
                <a:solidFill>
                  <a:srgbClr val="333333">
                    <a:tint val="75000"/>
                  </a:srgbClr>
                </a:solidFill>
              </a:rPr>
              <a:pPr/>
              <a:t>‹#›</a:t>
            </a:fld>
            <a:endParaRPr lang="en-US" dirty="0">
              <a:solidFill>
                <a:srgbClr val="333333">
                  <a:tint val="75000"/>
                </a:srgbClr>
              </a:solidFill>
            </a:endParaRPr>
          </a:p>
        </p:txBody>
      </p:sp>
    </p:spTree>
    <p:custDataLst>
      <p:tags r:id="rId1"/>
    </p:custDataLst>
    <p:extLst>
      <p:ext uri="{BB962C8B-B14F-4D97-AF65-F5344CB8AC3E}">
        <p14:creationId xmlns:p14="http://schemas.microsoft.com/office/powerpoint/2010/main" val="158965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 Phases With Details With Takeway">
    <p:spTree>
      <p:nvGrpSpPr>
        <p:cNvPr id="1" name=""/>
        <p:cNvGrpSpPr/>
        <p:nvPr/>
      </p:nvGrpSpPr>
      <p:grpSpPr>
        <a:xfrm>
          <a:off x="0" y="0"/>
          <a:ext cx="0" cy="0"/>
          <a:chOff x="0" y="0"/>
          <a:chExt cx="0" cy="0"/>
        </a:xfrm>
      </p:grpSpPr>
      <p:sp>
        <p:nvSpPr>
          <p:cNvPr id="13" name="Title 12"/>
          <p:cNvSpPr>
            <a:spLocks noGrp="1"/>
          </p:cNvSpPr>
          <p:nvPr>
            <p:ph type="title"/>
          </p:nvPr>
        </p:nvSpPr>
        <p:spPr>
          <a:xfrm>
            <a:off x="342900" y="165101"/>
            <a:ext cx="8458200" cy="647699"/>
          </a:xfrm>
        </p:spPr>
        <p:txBody>
          <a:bodyPr>
            <a:noAutofit/>
          </a:bodyPr>
          <a:lstStyle>
            <a:lvl1pPr algn="l" defTabSz="685800" rtl="0" eaLnBrk="1" latinLnBrk="0" hangingPunct="1">
              <a:lnSpc>
                <a:spcPct val="90000"/>
              </a:lnSpc>
              <a:spcBef>
                <a:spcPct val="0"/>
              </a:spcBef>
              <a:buNone/>
              <a:defRPr lang="en-US" sz="2200" kern="1200" baseline="0" dirty="0">
                <a:solidFill>
                  <a:srgbClr val="00A4E4"/>
                </a:soli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4"/>
          </p:nvPr>
        </p:nvSpPr>
        <p:spPr>
          <a:xfrm>
            <a:off x="342901" y="868680"/>
            <a:ext cx="8456785" cy="502920"/>
          </a:xfrm>
        </p:spPr>
        <p:txBody>
          <a:bodyPr/>
          <a:lstStyle>
            <a:lvl1pPr marL="0" indent="0">
              <a:spcBef>
                <a:spcPts val="0"/>
              </a:spcBef>
              <a:buFontTx/>
              <a:buNone/>
              <a:defRPr sz="1200" baseline="0"/>
            </a:lvl1pPr>
          </a:lstStyle>
          <a:p>
            <a:pPr lvl="0"/>
            <a:r>
              <a:rPr lang="en-US" smtClean="0"/>
              <a:t>Click to edit Master text styles</a:t>
            </a:r>
          </a:p>
        </p:txBody>
      </p:sp>
      <p:sp>
        <p:nvSpPr>
          <p:cNvPr id="8" name="Text Placeholder 4"/>
          <p:cNvSpPr>
            <a:spLocks noGrp="1"/>
          </p:cNvSpPr>
          <p:nvPr>
            <p:ph type="body" sz="quarter" idx="13" hasCustomPrompt="1"/>
          </p:nvPr>
        </p:nvSpPr>
        <p:spPr>
          <a:xfrm>
            <a:off x="954574" y="6220266"/>
            <a:ext cx="5744401" cy="492125"/>
          </a:xfrm>
        </p:spPr>
        <p:txBody>
          <a:bodyPr anchor="b" anchorCtr="0">
            <a:normAutofit/>
          </a:bodyPr>
          <a:lstStyle>
            <a:lvl1pPr marL="0" indent="0">
              <a:spcBef>
                <a:spcPts val="0"/>
              </a:spcBef>
              <a:buFontTx/>
              <a:buNone/>
              <a:defRPr lang="en-US" sz="600" kern="1200" dirty="0">
                <a:solidFill>
                  <a:schemeClr val="tx1">
                    <a:tint val="75000"/>
                  </a:schemeClr>
                </a:solidFill>
                <a:latin typeface="+mn-lt"/>
                <a:ea typeface="+mn-ea"/>
                <a:cs typeface="+mn-cs"/>
              </a:defRPr>
            </a:lvl1pPr>
          </a:lstStyle>
          <a:p>
            <a:pPr lvl="0"/>
            <a:r>
              <a:rPr lang="en-US" dirty="0" smtClean="0"/>
              <a:t>Source:</a:t>
            </a:r>
            <a:endParaRPr lang="en-US" dirty="0"/>
          </a:p>
        </p:txBody>
      </p:sp>
      <p:cxnSp>
        <p:nvCxnSpPr>
          <p:cNvPr id="21" name="Straight Connector 20"/>
          <p:cNvCxnSpPr/>
          <p:nvPr/>
        </p:nvCxnSpPr>
        <p:spPr>
          <a:xfrm>
            <a:off x="3089642" y="2385968"/>
            <a:ext cx="0" cy="305915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829300" y="2385968"/>
            <a:ext cx="0" cy="305915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5" name="Pentagon 14"/>
          <p:cNvSpPr/>
          <p:nvPr userDrawn="1"/>
        </p:nvSpPr>
        <p:spPr>
          <a:xfrm>
            <a:off x="356722" y="1515919"/>
            <a:ext cx="2904620" cy="800100"/>
          </a:xfrm>
          <a:prstGeom prst="homePlate">
            <a:avLst>
              <a:gd name="adj" fmla="val 34524"/>
            </a:avLst>
          </a:prstGeom>
          <a:solidFill>
            <a:schemeClr val="accent1"/>
          </a:solidFill>
        </p:spPr>
        <p:txBody>
          <a:bodyPr vert="horz" lIns="34290" tIns="0" rIns="34290" bIns="0" rtlCol="0" anchor="ctr" anchorCtr="1">
            <a:normAutofit/>
          </a:bodyPr>
          <a:lstStyle/>
          <a:p>
            <a:pPr algn="ctr" defTabSz="685800">
              <a:spcBef>
                <a:spcPts val="750"/>
              </a:spcBef>
            </a:pPr>
            <a:endParaRPr lang="en-US" sz="900" dirty="0">
              <a:solidFill>
                <a:prstClr val="white"/>
              </a:solidFill>
            </a:endParaRPr>
          </a:p>
        </p:txBody>
      </p:sp>
      <p:sp>
        <p:nvSpPr>
          <p:cNvPr id="16" name="Chevron 15"/>
          <p:cNvSpPr/>
          <p:nvPr userDrawn="1"/>
        </p:nvSpPr>
        <p:spPr>
          <a:xfrm>
            <a:off x="3129323" y="1515919"/>
            <a:ext cx="2904620" cy="800100"/>
          </a:xfrm>
          <a:prstGeom prst="chevron">
            <a:avLst>
              <a:gd name="adj" fmla="val 33333"/>
            </a:avLst>
          </a:prstGeom>
          <a:solidFill>
            <a:schemeClr val="accent1"/>
          </a:solidFill>
        </p:spPr>
        <p:txBody>
          <a:bodyPr vert="horz" lIns="34290" tIns="0" rIns="34290" bIns="0" rtlCol="0" anchor="ctr" anchorCtr="1">
            <a:normAutofit/>
          </a:bodyPr>
          <a:lstStyle/>
          <a:p>
            <a:pPr algn="ctr" defTabSz="685800">
              <a:spcBef>
                <a:spcPts val="750"/>
              </a:spcBef>
            </a:pPr>
            <a:endParaRPr lang="en-US" sz="900" dirty="0">
              <a:solidFill>
                <a:prstClr val="white"/>
              </a:solidFill>
            </a:endParaRPr>
          </a:p>
        </p:txBody>
      </p:sp>
      <p:sp>
        <p:nvSpPr>
          <p:cNvPr id="17" name="Chevron 16"/>
          <p:cNvSpPr/>
          <p:nvPr userDrawn="1"/>
        </p:nvSpPr>
        <p:spPr>
          <a:xfrm>
            <a:off x="5901923" y="1515919"/>
            <a:ext cx="2904620" cy="800100"/>
          </a:xfrm>
          <a:prstGeom prst="chevron">
            <a:avLst>
              <a:gd name="adj" fmla="val 33333"/>
            </a:avLst>
          </a:prstGeom>
          <a:solidFill>
            <a:schemeClr val="accent1"/>
          </a:solidFill>
        </p:spPr>
        <p:txBody>
          <a:bodyPr vert="horz" lIns="34290" tIns="0" rIns="34290" bIns="0" rtlCol="0" anchor="ctr" anchorCtr="1">
            <a:normAutofit/>
          </a:bodyPr>
          <a:lstStyle/>
          <a:p>
            <a:pPr algn="ctr" defTabSz="685800">
              <a:spcBef>
                <a:spcPts val="750"/>
              </a:spcBef>
            </a:pPr>
            <a:endParaRPr lang="en-US" sz="900" dirty="0">
              <a:solidFill>
                <a:prstClr val="white"/>
              </a:solidFill>
            </a:endParaRPr>
          </a:p>
        </p:txBody>
      </p:sp>
      <p:sp>
        <p:nvSpPr>
          <p:cNvPr id="23" name="Text Placeholder 47"/>
          <p:cNvSpPr>
            <a:spLocks noGrp="1"/>
          </p:cNvSpPr>
          <p:nvPr>
            <p:ph type="body" sz="quarter" idx="32" hasCustomPrompt="1"/>
          </p:nvPr>
        </p:nvSpPr>
        <p:spPr>
          <a:xfrm>
            <a:off x="342900" y="5614416"/>
            <a:ext cx="8455914" cy="566928"/>
          </a:xfrm>
          <a:solidFill>
            <a:schemeClr val="bg1">
              <a:lumMod val="95000"/>
            </a:schemeClr>
          </a:solidFill>
        </p:spPr>
        <p:txBody>
          <a:bodyPr anchor="ctr" anchorCtr="0"/>
          <a:lstStyle>
            <a:lvl1pPr marL="0" indent="0" algn="ctr">
              <a:buFontTx/>
              <a:buNone/>
              <a:defRPr sz="11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24" name="Text Placeholder 41"/>
          <p:cNvSpPr>
            <a:spLocks noGrp="1"/>
          </p:cNvSpPr>
          <p:nvPr>
            <p:ph type="body" sz="quarter" idx="15"/>
          </p:nvPr>
        </p:nvSpPr>
        <p:spPr>
          <a:xfrm>
            <a:off x="342901" y="1504951"/>
            <a:ext cx="2714625" cy="802189"/>
          </a:xfrm>
        </p:spPr>
        <p:txBody>
          <a:bodyPr anchor="ctr" anchorCtr="0">
            <a:normAutofit/>
          </a:bodyPr>
          <a:lstStyle>
            <a:lvl1pPr marL="42863" indent="0" algn="ctr" defTabSz="685800" rtl="0" eaLnBrk="1" latinLnBrk="0" hangingPunct="1">
              <a:buNone/>
              <a:defRPr lang="en-US" sz="1100" kern="1200" baseline="0" dirty="0" smtClean="0">
                <a:solidFill>
                  <a:prstClr val="white"/>
                </a:solidFill>
                <a:latin typeface="+mj-lt"/>
                <a:ea typeface="+mn-ea"/>
                <a:cs typeface="+mn-cs"/>
              </a:defRPr>
            </a:lvl1pPr>
          </a:lstStyle>
          <a:p>
            <a:pPr lvl="0"/>
            <a:r>
              <a:rPr lang="en-US" smtClean="0"/>
              <a:t>Click to edit Master text styles</a:t>
            </a:r>
          </a:p>
        </p:txBody>
      </p:sp>
      <p:sp>
        <p:nvSpPr>
          <p:cNvPr id="25" name="Text Placeholder 2"/>
          <p:cNvSpPr>
            <a:spLocks noGrp="1"/>
          </p:cNvSpPr>
          <p:nvPr>
            <p:ph type="body" sz="quarter" idx="37"/>
          </p:nvPr>
        </p:nvSpPr>
        <p:spPr>
          <a:xfrm>
            <a:off x="400049" y="2489200"/>
            <a:ext cx="2572922" cy="431800"/>
          </a:xfrm>
        </p:spPr>
        <p:txBody>
          <a:bodyPr/>
          <a:lstStyle>
            <a:lvl1pPr marL="0" indent="0" algn="l" defTabSz="685800" rtl="0" eaLnBrk="1" latinLnBrk="0" hangingPunct="1">
              <a:lnSpc>
                <a:spcPct val="100000"/>
              </a:lnSpc>
              <a:spcBef>
                <a:spcPts val="750"/>
              </a:spcBef>
              <a:buFont typeface="Wingdings" panose="05000000000000000000" pitchFamily="2" charset="2"/>
              <a:buNone/>
              <a:defRPr lang="en-US" sz="900" kern="1200" baseline="0" dirty="0" smtClean="0">
                <a:solidFill>
                  <a:schemeClr val="accent1"/>
                </a:solidFill>
                <a:latin typeface="+mn-lt"/>
                <a:ea typeface="+mn-ea"/>
                <a:cs typeface="+mn-cs"/>
              </a:defRPr>
            </a:lvl1pPr>
            <a:lvl2pPr marL="214313" indent="-214313">
              <a:defRPr lang="en-US" sz="900" kern="1200" baseline="0" dirty="0" smtClean="0">
                <a:solidFill>
                  <a:schemeClr val="tx2"/>
                </a:solidFill>
                <a:latin typeface="+mn-lt"/>
                <a:ea typeface="+mn-ea"/>
                <a:cs typeface="+mn-cs"/>
              </a:defRPr>
            </a:lvl2pPr>
            <a:lvl3pPr marL="471488" indent="-221456">
              <a:defRPr sz="900"/>
            </a:lvl3pPr>
            <a:lvl4pPr>
              <a:defRPr sz="800"/>
            </a:lvl4pPr>
            <a:lvl5pPr>
              <a:defRPr sz="800"/>
            </a:lvl5pPr>
          </a:lstStyle>
          <a:p>
            <a:pPr lvl="0"/>
            <a:r>
              <a:rPr lang="en-US" smtClean="0"/>
              <a:t>Click to edit Master text styles</a:t>
            </a:r>
          </a:p>
        </p:txBody>
      </p:sp>
      <p:sp>
        <p:nvSpPr>
          <p:cNvPr id="26" name="Text Placeholder 43"/>
          <p:cNvSpPr>
            <a:spLocks noGrp="1"/>
          </p:cNvSpPr>
          <p:nvPr>
            <p:ph type="body" sz="quarter" idx="38"/>
          </p:nvPr>
        </p:nvSpPr>
        <p:spPr>
          <a:xfrm>
            <a:off x="400051" y="2794000"/>
            <a:ext cx="2581275" cy="2616200"/>
          </a:xfrm>
        </p:spPr>
        <p:txBody>
          <a:bodyPr/>
          <a:lstStyle>
            <a:lvl1pPr>
              <a:defRPr sz="900"/>
            </a:lvl1pPr>
            <a:lvl2pPr>
              <a:defRPr sz="900"/>
            </a:lvl2pPr>
            <a:lvl3pPr>
              <a:defRPr sz="900"/>
            </a:lvl3pPr>
            <a:lvl4pPr>
              <a:defRPr sz="800"/>
            </a:lvl4pPr>
            <a:lvl5pPr>
              <a:defRPr sz="800"/>
            </a:lvl5pPr>
          </a:lstStyle>
          <a:p>
            <a:pPr lvl="0"/>
            <a:r>
              <a:rPr lang="en-US" smtClean="0"/>
              <a:t>Click to edit Master text styles</a:t>
            </a:r>
          </a:p>
          <a:p>
            <a:pPr lvl="1"/>
            <a:r>
              <a:rPr lang="en-US" smtClean="0"/>
              <a:t>Second level</a:t>
            </a:r>
          </a:p>
        </p:txBody>
      </p:sp>
      <p:sp>
        <p:nvSpPr>
          <p:cNvPr id="27" name="Text Placeholder 41"/>
          <p:cNvSpPr>
            <a:spLocks noGrp="1"/>
          </p:cNvSpPr>
          <p:nvPr>
            <p:ph type="body" sz="quarter" idx="39"/>
          </p:nvPr>
        </p:nvSpPr>
        <p:spPr>
          <a:xfrm>
            <a:off x="3200401" y="1504951"/>
            <a:ext cx="2714625" cy="802189"/>
          </a:xfrm>
        </p:spPr>
        <p:txBody>
          <a:bodyPr anchor="ctr" anchorCtr="0">
            <a:normAutofit/>
          </a:bodyPr>
          <a:lstStyle>
            <a:lvl1pPr marL="42863" indent="0" algn="ctr" defTabSz="685800" rtl="0" eaLnBrk="1" latinLnBrk="0" hangingPunct="1">
              <a:buNone/>
              <a:defRPr lang="en-US" sz="1100" kern="1200" baseline="0" dirty="0" smtClean="0">
                <a:solidFill>
                  <a:prstClr val="white"/>
                </a:solidFill>
                <a:latin typeface="+mj-lt"/>
                <a:ea typeface="+mn-ea"/>
                <a:cs typeface="+mn-cs"/>
              </a:defRPr>
            </a:lvl1pPr>
          </a:lstStyle>
          <a:p>
            <a:pPr lvl="0"/>
            <a:r>
              <a:rPr lang="en-US" smtClean="0"/>
              <a:t>Click to edit Master text styles</a:t>
            </a:r>
          </a:p>
        </p:txBody>
      </p:sp>
      <p:sp>
        <p:nvSpPr>
          <p:cNvPr id="28" name="Text Placeholder 2"/>
          <p:cNvSpPr>
            <a:spLocks noGrp="1"/>
          </p:cNvSpPr>
          <p:nvPr>
            <p:ph type="body" sz="quarter" idx="40"/>
          </p:nvPr>
        </p:nvSpPr>
        <p:spPr>
          <a:xfrm>
            <a:off x="3257549" y="2489200"/>
            <a:ext cx="2572922" cy="431800"/>
          </a:xfrm>
        </p:spPr>
        <p:txBody>
          <a:bodyPr/>
          <a:lstStyle>
            <a:lvl1pPr marL="0" indent="0" algn="l" defTabSz="685800" rtl="0" eaLnBrk="1" latinLnBrk="0" hangingPunct="1">
              <a:lnSpc>
                <a:spcPct val="100000"/>
              </a:lnSpc>
              <a:spcBef>
                <a:spcPts val="750"/>
              </a:spcBef>
              <a:buFont typeface="Wingdings" panose="05000000000000000000" pitchFamily="2" charset="2"/>
              <a:buNone/>
              <a:defRPr lang="en-US" sz="900" kern="1200" baseline="0" dirty="0" smtClean="0">
                <a:solidFill>
                  <a:schemeClr val="accent1"/>
                </a:solidFill>
                <a:latin typeface="+mn-lt"/>
                <a:ea typeface="+mn-ea"/>
                <a:cs typeface="+mn-cs"/>
              </a:defRPr>
            </a:lvl1pPr>
            <a:lvl2pPr marL="214313" indent="-214313">
              <a:defRPr lang="en-US" sz="900" kern="1200" baseline="0" dirty="0" smtClean="0">
                <a:solidFill>
                  <a:schemeClr val="tx2"/>
                </a:solidFill>
                <a:latin typeface="+mn-lt"/>
                <a:ea typeface="+mn-ea"/>
                <a:cs typeface="+mn-cs"/>
              </a:defRPr>
            </a:lvl2pPr>
            <a:lvl3pPr marL="471488" indent="-221456">
              <a:defRPr sz="900"/>
            </a:lvl3pPr>
            <a:lvl4pPr>
              <a:defRPr sz="800"/>
            </a:lvl4pPr>
            <a:lvl5pPr>
              <a:defRPr sz="800"/>
            </a:lvl5pPr>
          </a:lstStyle>
          <a:p>
            <a:pPr lvl="0"/>
            <a:r>
              <a:rPr lang="en-US" smtClean="0"/>
              <a:t>Click to edit Master text styles</a:t>
            </a:r>
          </a:p>
        </p:txBody>
      </p:sp>
      <p:sp>
        <p:nvSpPr>
          <p:cNvPr id="29" name="Text Placeholder 43"/>
          <p:cNvSpPr>
            <a:spLocks noGrp="1"/>
          </p:cNvSpPr>
          <p:nvPr>
            <p:ph type="body" sz="quarter" idx="41"/>
          </p:nvPr>
        </p:nvSpPr>
        <p:spPr>
          <a:xfrm>
            <a:off x="3257551" y="2794000"/>
            <a:ext cx="2581275" cy="2616200"/>
          </a:xfrm>
        </p:spPr>
        <p:txBody>
          <a:bodyPr/>
          <a:lstStyle>
            <a:lvl1pPr>
              <a:defRPr sz="900"/>
            </a:lvl1pPr>
            <a:lvl2pPr>
              <a:defRPr sz="900"/>
            </a:lvl2pPr>
            <a:lvl3pPr>
              <a:defRPr sz="900"/>
            </a:lvl3pPr>
            <a:lvl4pPr>
              <a:defRPr sz="800"/>
            </a:lvl4pPr>
            <a:lvl5pPr>
              <a:defRPr sz="800"/>
            </a:lvl5pPr>
          </a:lstStyle>
          <a:p>
            <a:pPr lvl="0"/>
            <a:r>
              <a:rPr lang="en-US" smtClean="0"/>
              <a:t>Click to edit Master text styles</a:t>
            </a:r>
          </a:p>
          <a:p>
            <a:pPr lvl="1"/>
            <a:r>
              <a:rPr lang="en-US" smtClean="0"/>
              <a:t>Second level</a:t>
            </a:r>
          </a:p>
        </p:txBody>
      </p:sp>
      <p:sp>
        <p:nvSpPr>
          <p:cNvPr id="30" name="Text Placeholder 41"/>
          <p:cNvSpPr>
            <a:spLocks noGrp="1"/>
          </p:cNvSpPr>
          <p:nvPr>
            <p:ph type="body" sz="quarter" idx="42"/>
          </p:nvPr>
        </p:nvSpPr>
        <p:spPr>
          <a:xfrm>
            <a:off x="6000751" y="1504951"/>
            <a:ext cx="2714625" cy="802189"/>
          </a:xfrm>
        </p:spPr>
        <p:txBody>
          <a:bodyPr anchor="ctr" anchorCtr="0">
            <a:normAutofit/>
          </a:bodyPr>
          <a:lstStyle>
            <a:lvl1pPr marL="42863" indent="0" algn="ctr" defTabSz="685800" rtl="0" eaLnBrk="1" latinLnBrk="0" hangingPunct="1">
              <a:buNone/>
              <a:defRPr lang="en-US" sz="1100" kern="1200" baseline="0" dirty="0" smtClean="0">
                <a:solidFill>
                  <a:prstClr val="white"/>
                </a:solidFill>
                <a:latin typeface="+mj-lt"/>
                <a:ea typeface="+mn-ea"/>
                <a:cs typeface="+mn-cs"/>
              </a:defRPr>
            </a:lvl1pPr>
          </a:lstStyle>
          <a:p>
            <a:pPr lvl="0"/>
            <a:r>
              <a:rPr lang="en-US" smtClean="0"/>
              <a:t>Click to edit Master text styles</a:t>
            </a:r>
          </a:p>
        </p:txBody>
      </p:sp>
      <p:sp>
        <p:nvSpPr>
          <p:cNvPr id="31" name="Text Placeholder 2"/>
          <p:cNvSpPr>
            <a:spLocks noGrp="1"/>
          </p:cNvSpPr>
          <p:nvPr>
            <p:ph type="body" sz="quarter" idx="43"/>
          </p:nvPr>
        </p:nvSpPr>
        <p:spPr>
          <a:xfrm>
            <a:off x="6057899" y="2489200"/>
            <a:ext cx="2572922" cy="431800"/>
          </a:xfrm>
        </p:spPr>
        <p:txBody>
          <a:bodyPr/>
          <a:lstStyle>
            <a:lvl1pPr marL="0" indent="0" algn="l" defTabSz="685800" rtl="0" eaLnBrk="1" latinLnBrk="0" hangingPunct="1">
              <a:lnSpc>
                <a:spcPct val="100000"/>
              </a:lnSpc>
              <a:spcBef>
                <a:spcPts val="750"/>
              </a:spcBef>
              <a:buFont typeface="Wingdings" panose="05000000000000000000" pitchFamily="2" charset="2"/>
              <a:buNone/>
              <a:defRPr lang="en-US" sz="900" kern="1200" baseline="0" dirty="0" smtClean="0">
                <a:solidFill>
                  <a:schemeClr val="accent1"/>
                </a:solidFill>
                <a:latin typeface="+mn-lt"/>
                <a:ea typeface="+mn-ea"/>
                <a:cs typeface="+mn-cs"/>
              </a:defRPr>
            </a:lvl1pPr>
            <a:lvl2pPr marL="214313" indent="-214313">
              <a:defRPr lang="en-US" sz="900" kern="1200" baseline="0" dirty="0" smtClean="0">
                <a:solidFill>
                  <a:schemeClr val="tx2"/>
                </a:solidFill>
                <a:latin typeface="+mn-lt"/>
                <a:ea typeface="+mn-ea"/>
                <a:cs typeface="+mn-cs"/>
              </a:defRPr>
            </a:lvl2pPr>
            <a:lvl3pPr marL="471488" indent="-221456">
              <a:defRPr sz="900"/>
            </a:lvl3pPr>
            <a:lvl4pPr>
              <a:defRPr sz="800"/>
            </a:lvl4pPr>
            <a:lvl5pPr>
              <a:defRPr sz="800"/>
            </a:lvl5pPr>
          </a:lstStyle>
          <a:p>
            <a:pPr lvl="0"/>
            <a:r>
              <a:rPr lang="en-US" smtClean="0"/>
              <a:t>Click to edit Master text styles</a:t>
            </a:r>
          </a:p>
        </p:txBody>
      </p:sp>
      <p:sp>
        <p:nvSpPr>
          <p:cNvPr id="32" name="Text Placeholder 43"/>
          <p:cNvSpPr>
            <a:spLocks noGrp="1"/>
          </p:cNvSpPr>
          <p:nvPr>
            <p:ph type="body" sz="quarter" idx="44"/>
          </p:nvPr>
        </p:nvSpPr>
        <p:spPr>
          <a:xfrm>
            <a:off x="6057901" y="2794000"/>
            <a:ext cx="2581275" cy="2616200"/>
          </a:xfrm>
        </p:spPr>
        <p:txBody>
          <a:bodyPr/>
          <a:lstStyle>
            <a:lvl1pPr>
              <a:defRPr sz="900"/>
            </a:lvl1pPr>
            <a:lvl2pPr>
              <a:defRPr sz="900"/>
            </a:lvl2pPr>
            <a:lvl3pPr>
              <a:defRPr sz="900"/>
            </a:lvl3pPr>
            <a:lvl4pPr>
              <a:defRPr sz="800"/>
            </a:lvl4pPr>
            <a:lvl5pPr>
              <a:defRPr sz="800"/>
            </a:lvl5pPr>
          </a:lstStyle>
          <a:p>
            <a:pPr lvl="0"/>
            <a:r>
              <a:rPr lang="en-US" smtClean="0"/>
              <a:t>Click to edit Master text styles</a:t>
            </a:r>
          </a:p>
          <a:p>
            <a:pPr lvl="1"/>
            <a:r>
              <a:rPr lang="en-US" smtClean="0"/>
              <a:t>Second level</a:t>
            </a:r>
          </a:p>
        </p:txBody>
      </p:sp>
      <p:sp>
        <p:nvSpPr>
          <p:cNvPr id="20" name="Slide Number Placeholder 3"/>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372A03B-BED8-4A83-950C-EF7FBE007778}" type="slidenum">
              <a:rPr lang="en-US" smtClean="0">
                <a:solidFill>
                  <a:srgbClr val="333333">
                    <a:tint val="75000"/>
                  </a:srgbClr>
                </a:solidFill>
              </a:rPr>
              <a:pPr/>
              <a:t>‹#›</a:t>
            </a:fld>
            <a:endParaRPr lang="en-US" dirty="0">
              <a:solidFill>
                <a:srgbClr val="333333">
                  <a:tint val="75000"/>
                </a:srgbClr>
              </a:solidFill>
            </a:endParaRPr>
          </a:p>
        </p:txBody>
      </p:sp>
    </p:spTree>
    <p:custDataLst>
      <p:tags r:id="rId1"/>
    </p:custDataLst>
    <p:extLst>
      <p:ext uri="{BB962C8B-B14F-4D97-AF65-F5344CB8AC3E}">
        <p14:creationId xmlns:p14="http://schemas.microsoft.com/office/powerpoint/2010/main" val="42188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8"/>
          <p:cNvGrpSpPr>
            <a:grpSpLocks/>
          </p:cNvGrpSpPr>
          <p:nvPr/>
        </p:nvGrpSpPr>
        <p:grpSpPr bwMode="auto">
          <a:xfrm flipH="1">
            <a:off x="8039100" y="0"/>
            <a:ext cx="1104900" cy="1119188"/>
            <a:chOff x="1440543" y="1418168"/>
            <a:chExt cx="769056" cy="769056"/>
          </a:xfrm>
        </p:grpSpPr>
        <p:sp>
          <p:nvSpPr>
            <p:cNvPr id="5" name="Rectangle 4"/>
            <p:cNvSpPr>
              <a:spLocks noChangeArrowheads="1"/>
            </p:cNvSpPr>
            <p:nvPr userDrawn="1"/>
          </p:nvSpPr>
          <p:spPr bwMode="gray">
            <a:xfrm rot="5400000">
              <a:off x="1701804" y="1156907"/>
              <a:ext cx="246534" cy="769056"/>
            </a:xfrm>
            <a:prstGeom prst="rect">
              <a:avLst/>
            </a:prstGeom>
            <a:solidFill>
              <a:srgbClr val="009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defRPr/>
              </a:pPr>
              <a:endParaRPr lang="en-US" altLang="en-US" smtClean="0">
                <a:solidFill>
                  <a:srgbClr val="00A4E4"/>
                </a:solidFill>
              </a:endParaRPr>
            </a:p>
          </p:txBody>
        </p:sp>
        <p:sp>
          <p:nvSpPr>
            <p:cNvPr id="6" name="Rectangle 5"/>
            <p:cNvSpPr>
              <a:spLocks noChangeArrowheads="1"/>
            </p:cNvSpPr>
            <p:nvPr userDrawn="1"/>
          </p:nvSpPr>
          <p:spPr bwMode="gray">
            <a:xfrm>
              <a:off x="1440543" y="1418168"/>
              <a:ext cx="246407" cy="769056"/>
            </a:xfrm>
            <a:prstGeom prst="rect">
              <a:avLst/>
            </a:prstGeom>
            <a:solidFill>
              <a:srgbClr val="0095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defRPr/>
              </a:pPr>
              <a:endParaRPr lang="en-US" altLang="en-US" smtClean="0">
                <a:solidFill>
                  <a:srgbClr val="00A4E4"/>
                </a:solidFill>
              </a:endParaRPr>
            </a:p>
          </p:txBody>
        </p:sp>
      </p:grpSp>
      <p:pic>
        <p:nvPicPr>
          <p:cNvPr id="7" name="Picture 5" descr="AIG_PRI_pms299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609600" y="685800"/>
            <a:ext cx="13874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6" name="Title Placeholder 22"/>
          <p:cNvSpPr>
            <a:spLocks noGrp="1"/>
          </p:cNvSpPr>
          <p:nvPr>
            <p:ph type="ctrTitle"/>
          </p:nvPr>
        </p:nvSpPr>
        <p:spPr>
          <a:xfrm>
            <a:off x="609600" y="1919288"/>
            <a:ext cx="6581775" cy="1279525"/>
          </a:xfrm>
        </p:spPr>
        <p:txBody>
          <a:bodyPr wrap="square"/>
          <a:lstStyle>
            <a:lvl1pPr>
              <a:defRPr sz="3600">
                <a:solidFill>
                  <a:srgbClr val="0073AE"/>
                </a:solidFill>
              </a:defRPr>
            </a:lvl1pPr>
          </a:lstStyle>
          <a:p>
            <a:r>
              <a:rPr lang="en-US" smtClean="0"/>
              <a:t>Click to edit Master title style</a:t>
            </a:r>
            <a:endParaRPr lang="en-US"/>
          </a:p>
        </p:txBody>
      </p:sp>
      <p:sp>
        <p:nvSpPr>
          <p:cNvPr id="24" name="Text Placeholder 23"/>
          <p:cNvSpPr>
            <a:spLocks noGrp="1"/>
          </p:cNvSpPr>
          <p:nvPr>
            <p:ph type="subTitle" idx="1"/>
          </p:nvPr>
        </p:nvSpPr>
        <p:spPr bwMode="black">
          <a:xfrm>
            <a:off x="609600" y="3262313"/>
            <a:ext cx="6581775" cy="639762"/>
          </a:xfrm>
        </p:spPr>
        <p:txBody>
          <a:bodyPr/>
          <a:lstStyle>
            <a:lvl1pPr marL="0" indent="0">
              <a:buFont typeface="Wingdings" pitchFamily="2" charset="2"/>
              <a:buNone/>
              <a:defRPr sz="1800">
                <a:solidFill>
                  <a:srgbClr val="00A4E4"/>
                </a:solidFill>
              </a:defRPr>
            </a:lvl1pPr>
          </a:lstStyle>
          <a:p>
            <a:r>
              <a:rPr lang="en-US" smtClean="0"/>
              <a:t>Click to edit Master subtitle style</a:t>
            </a:r>
            <a:endParaRPr lang="en-US"/>
          </a:p>
        </p:txBody>
      </p:sp>
      <p:sp>
        <p:nvSpPr>
          <p:cNvPr id="9" name="Rectangle 14"/>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5560" eaLnBrk="1" fontAlgn="base" hangingPunct="1">
              <a:spcBef>
                <a:spcPct val="0"/>
              </a:spcBef>
              <a:spcAft>
                <a:spcPct val="0"/>
              </a:spcAft>
              <a:defRPr/>
            </a:pPr>
            <a:r>
              <a:rPr lang="en-US" altLang="en-US" sz="900" dirty="0" smtClean="0">
                <a:solidFill>
                  <a:srgbClr val="000000"/>
                </a:solidFill>
              </a:rPr>
              <a:t>FOR FINANCIAL PROFESSIONAL USE ONLY-NOT FOR PUBLIC DISTRIBUTION</a:t>
            </a:r>
          </a:p>
        </p:txBody>
      </p:sp>
    </p:spTree>
    <p:extLst>
      <p:ext uri="{BB962C8B-B14F-4D97-AF65-F5344CB8AC3E}">
        <p14:creationId xmlns:p14="http://schemas.microsoft.com/office/powerpoint/2010/main" val="1673376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6111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02381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5"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861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6577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552450"/>
            <a:ext cx="2011362" cy="5437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5" y="552450"/>
            <a:ext cx="5881688" cy="5437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67052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9600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870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6482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7547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800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552450"/>
            <a:ext cx="2011362" cy="5437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5" y="552450"/>
            <a:ext cx="5881688" cy="5437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52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AIGLR">
    <p:spTree>
      <p:nvGrpSpPr>
        <p:cNvPr id="1" name=""/>
        <p:cNvGrpSpPr/>
        <p:nvPr/>
      </p:nvGrpSpPr>
      <p:grpSpPr>
        <a:xfrm>
          <a:off x="0" y="0"/>
          <a:ext cx="0" cy="0"/>
          <a:chOff x="0" y="0"/>
          <a:chExt cx="0" cy="0"/>
        </a:xfrm>
      </p:grpSpPr>
      <p:sp>
        <p:nvSpPr>
          <p:cNvPr id="2" name="Title 1"/>
          <p:cNvSpPr>
            <a:spLocks noGrp="1"/>
          </p:cNvSpPr>
          <p:nvPr>
            <p:ph type="title"/>
          </p:nvPr>
        </p:nvSpPr>
        <p:spPr>
          <a:xfrm>
            <a:off x="530230" y="739775"/>
            <a:ext cx="8045450" cy="306388"/>
          </a:xfrm>
        </p:spPr>
        <p:txBody>
          <a:bodyPr/>
          <a:lstStyle/>
          <a:p>
            <a:r>
              <a:rPr lang="en-US" smtClean="0"/>
              <a:t>Click to edit Master title style</a:t>
            </a:r>
            <a:endParaRPr lang="en-US"/>
          </a:p>
        </p:txBody>
      </p:sp>
      <p:sp>
        <p:nvSpPr>
          <p:cNvPr id="3" name="Content Placeholder 2"/>
          <p:cNvSpPr>
            <a:spLocks noGrp="1"/>
          </p:cNvSpPr>
          <p:nvPr>
            <p:ph idx="1"/>
          </p:nvPr>
        </p:nvSpPr>
        <p:spPr>
          <a:xfrm>
            <a:off x="549280" y="1603376"/>
            <a:ext cx="8045450" cy="43959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14"/>
          <p:cNvSpPr>
            <a:spLocks noGrp="1"/>
          </p:cNvSpPr>
          <p:nvPr>
            <p:ph type="body" sz="quarter" idx="14"/>
          </p:nvPr>
        </p:nvSpPr>
        <p:spPr>
          <a:xfrm>
            <a:off x="548640" y="6164220"/>
            <a:ext cx="7726680" cy="123111"/>
          </a:xfrm>
        </p:spPr>
        <p:txBody>
          <a:bodyPr>
            <a:spAutoFit/>
          </a:bodyPr>
          <a:lstStyle>
            <a:lvl1pPr marL="0" indent="0">
              <a:buNone/>
              <a:defRPr sz="800"/>
            </a:lvl1pPr>
            <a:lvl2pPr marL="190302" indent="0">
              <a:buNone/>
              <a:defRPr sz="800"/>
            </a:lvl2pPr>
            <a:lvl3pPr marL="361569" indent="0">
              <a:buNone/>
              <a:defRPr sz="800"/>
            </a:lvl3pPr>
            <a:lvl4pPr marL="494779" indent="0">
              <a:buNone/>
              <a:defRPr sz="800"/>
            </a:lvl4pPr>
            <a:lvl5pPr marL="647018" indent="0">
              <a:buNone/>
              <a:defRPr sz="800"/>
            </a:lvl5pPr>
          </a:lstStyle>
          <a:p>
            <a:pPr lvl="0"/>
            <a:r>
              <a:rPr lang="en-CA" dirty="0" smtClean="0"/>
              <a:t>Click to edit Master text styles</a:t>
            </a:r>
          </a:p>
        </p:txBody>
      </p:sp>
      <p:sp>
        <p:nvSpPr>
          <p:cNvPr id="5" name="Subtitle 2"/>
          <p:cNvSpPr>
            <a:spLocks noGrp="1"/>
          </p:cNvSpPr>
          <p:nvPr>
            <p:ph type="subTitle" idx="15"/>
          </p:nvPr>
        </p:nvSpPr>
        <p:spPr>
          <a:xfrm>
            <a:off x="548640" y="1055193"/>
            <a:ext cx="8046720" cy="215444"/>
          </a:xfrm>
          <a:prstGeom prst="rect">
            <a:avLst/>
          </a:prstGeom>
        </p:spPr>
        <p:txBody>
          <a:bodyPr/>
          <a:lstStyle>
            <a:lvl1pPr marL="0" indent="0" algn="l">
              <a:buNone/>
              <a:defRPr sz="1400">
                <a:solidFill>
                  <a:srgbClr val="0087BC"/>
                </a:solidFill>
                <a:latin typeface="Century Gothic" pitchFamily="34" charset="0"/>
              </a:defRPr>
            </a:lvl1pPr>
            <a:lvl2pPr marL="456721" indent="0" algn="ctr">
              <a:buNone/>
              <a:defRPr>
                <a:solidFill>
                  <a:schemeClr val="tx1">
                    <a:tint val="75000"/>
                  </a:schemeClr>
                </a:solidFill>
              </a:defRPr>
            </a:lvl2pPr>
            <a:lvl3pPr marL="913437" indent="0" algn="ctr">
              <a:buNone/>
              <a:defRPr>
                <a:solidFill>
                  <a:schemeClr val="tx1">
                    <a:tint val="75000"/>
                  </a:schemeClr>
                </a:solidFill>
              </a:defRPr>
            </a:lvl3pPr>
            <a:lvl4pPr marL="1370158" indent="0" algn="ctr">
              <a:buNone/>
              <a:defRPr>
                <a:solidFill>
                  <a:schemeClr val="tx1">
                    <a:tint val="75000"/>
                  </a:schemeClr>
                </a:solidFill>
              </a:defRPr>
            </a:lvl4pPr>
            <a:lvl5pPr marL="1826876" indent="0" algn="ctr">
              <a:buNone/>
              <a:defRPr>
                <a:solidFill>
                  <a:schemeClr val="tx1">
                    <a:tint val="75000"/>
                  </a:schemeClr>
                </a:solidFill>
              </a:defRPr>
            </a:lvl5pPr>
            <a:lvl6pPr marL="2283597" indent="0" algn="ctr">
              <a:buNone/>
              <a:defRPr>
                <a:solidFill>
                  <a:schemeClr val="tx1">
                    <a:tint val="75000"/>
                  </a:schemeClr>
                </a:solidFill>
              </a:defRPr>
            </a:lvl6pPr>
            <a:lvl7pPr marL="2740313" indent="0" algn="ctr">
              <a:buNone/>
              <a:defRPr>
                <a:solidFill>
                  <a:schemeClr val="tx1">
                    <a:tint val="75000"/>
                  </a:schemeClr>
                </a:solidFill>
              </a:defRPr>
            </a:lvl7pPr>
            <a:lvl8pPr marL="3197034" indent="0" algn="ctr">
              <a:buNone/>
              <a:defRPr>
                <a:solidFill>
                  <a:schemeClr val="tx1">
                    <a:tint val="75000"/>
                  </a:schemeClr>
                </a:solidFill>
              </a:defRPr>
            </a:lvl8pPr>
            <a:lvl9pPr marL="3653752"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1992549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Cover with pic 1 speaker long preo 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309938"/>
            <a:ext cx="96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noChangeArrowheads="1"/>
          </p:cNvSpPr>
          <p:nvPr userDrawn="1"/>
        </p:nvSpPr>
        <p:spPr bwMode="gray">
          <a:xfrm rot="16200000" flipH="1">
            <a:off x="8462963" y="4762"/>
            <a:ext cx="685800" cy="676275"/>
          </a:xfrm>
          <a:custGeom>
            <a:avLst/>
            <a:gdLst>
              <a:gd name="connsiteX0" fmla="*/ 0 w 1119189"/>
              <a:gd name="connsiteY0" fmla="*/ 0 h 1104900"/>
              <a:gd name="connsiteX1" fmla="*/ 0 w 1119189"/>
              <a:gd name="connsiteY1" fmla="*/ 1104900 h 1104900"/>
              <a:gd name="connsiteX2" fmla="*/ 358775 w 1119189"/>
              <a:gd name="connsiteY2" fmla="*/ 1104900 h 1104900"/>
              <a:gd name="connsiteX3" fmla="*/ 358775 w 1119189"/>
              <a:gd name="connsiteY3" fmla="*/ 1104900 h 1104900"/>
              <a:gd name="connsiteX4" fmla="*/ 1119189 w 1119189"/>
              <a:gd name="connsiteY4" fmla="*/ 1104900 h 1104900"/>
              <a:gd name="connsiteX5" fmla="*/ 1119189 w 1119189"/>
              <a:gd name="connsiteY5" fmla="*/ 750888 h 1104900"/>
              <a:gd name="connsiteX6" fmla="*/ 358775 w 1119189"/>
              <a:gd name="connsiteY6" fmla="*/ 750888 h 1104900"/>
              <a:gd name="connsiteX7" fmla="*/ 358775 w 1119189"/>
              <a:gd name="connsiteY7"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9" h="1104900">
                <a:moveTo>
                  <a:pt x="0" y="0"/>
                </a:moveTo>
                <a:lnTo>
                  <a:pt x="0" y="1104900"/>
                </a:lnTo>
                <a:lnTo>
                  <a:pt x="358775" y="1104900"/>
                </a:lnTo>
                <a:lnTo>
                  <a:pt x="358775" y="1104900"/>
                </a:lnTo>
                <a:lnTo>
                  <a:pt x="1119189" y="1104900"/>
                </a:lnTo>
                <a:lnTo>
                  <a:pt x="1119189" y="750888"/>
                </a:lnTo>
                <a:lnTo>
                  <a:pt x="358775" y="750888"/>
                </a:lnTo>
                <a:lnTo>
                  <a:pt x="35877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dirty="0" smtClean="0">
              <a:solidFill>
                <a:srgbClr val="00A4E4"/>
              </a:solidFill>
            </a:endParaRPr>
          </a:p>
        </p:txBody>
      </p:sp>
      <p:sp>
        <p:nvSpPr>
          <p:cNvPr id="2" name="Title 1"/>
          <p:cNvSpPr>
            <a:spLocks noGrp="1"/>
          </p:cNvSpPr>
          <p:nvPr>
            <p:ph type="ctrTitle"/>
          </p:nvPr>
        </p:nvSpPr>
        <p:spPr>
          <a:xfrm>
            <a:off x="457199" y="3911600"/>
            <a:ext cx="4913631" cy="1016721"/>
          </a:xfrm>
        </p:spPr>
        <p:txBody>
          <a:bodyPr>
            <a:normAutofit/>
          </a:bodyPr>
          <a:lstStyle>
            <a:lvl1pPr algn="l">
              <a:lnSpc>
                <a:spcPct val="100000"/>
              </a:lnSpc>
              <a:spcBef>
                <a:spcPts val="0"/>
              </a:spcBef>
              <a:defRPr sz="2000"/>
            </a:lvl1pPr>
          </a:lstStyle>
          <a:p>
            <a:r>
              <a:rPr lang="en-US" smtClean="0"/>
              <a:t>Click to edit Master title style</a:t>
            </a:r>
            <a:endParaRPr lang="en-US" dirty="0"/>
          </a:p>
        </p:txBody>
      </p:sp>
      <p:sp>
        <p:nvSpPr>
          <p:cNvPr id="3" name="Subtitle 2"/>
          <p:cNvSpPr>
            <a:spLocks noGrp="1"/>
          </p:cNvSpPr>
          <p:nvPr>
            <p:ph type="subTitle" idx="1"/>
          </p:nvPr>
        </p:nvSpPr>
        <p:spPr>
          <a:xfrm>
            <a:off x="457199" y="5061671"/>
            <a:ext cx="4913631" cy="469516"/>
          </a:xfrm>
        </p:spPr>
        <p:txBody>
          <a:bodyPr>
            <a:norm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8" name="Picture Placeholder 7"/>
          <p:cNvSpPr>
            <a:spLocks noGrp="1"/>
          </p:cNvSpPr>
          <p:nvPr>
            <p:ph type="pic" sz="quarter" idx="12"/>
          </p:nvPr>
        </p:nvSpPr>
        <p:spPr>
          <a:xfrm>
            <a:off x="0" y="0"/>
            <a:ext cx="9144000" cy="2752344"/>
          </a:xfrm>
        </p:spPr>
        <p:txBody>
          <a:bodyPr rtlCol="0">
            <a:normAutofit/>
          </a:bodyPr>
          <a:lstStyle/>
          <a:p>
            <a:pPr lvl="0"/>
            <a:endParaRPr lang="en-US" noProof="0"/>
          </a:p>
        </p:txBody>
      </p:sp>
      <p:sp>
        <p:nvSpPr>
          <p:cNvPr id="15" name="Text Placeholder 6"/>
          <p:cNvSpPr>
            <a:spLocks noGrp="1"/>
          </p:cNvSpPr>
          <p:nvPr>
            <p:ph type="body" sz="quarter" idx="10"/>
          </p:nvPr>
        </p:nvSpPr>
        <p:spPr>
          <a:xfrm>
            <a:off x="6313675" y="4083050"/>
            <a:ext cx="2373125" cy="804672"/>
          </a:xfrm>
        </p:spPr>
        <p:txBody>
          <a:bodyPr anchor="b">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16" name="Picture Placeholder 8"/>
          <p:cNvSpPr>
            <a:spLocks noGrp="1"/>
          </p:cNvSpPr>
          <p:nvPr>
            <p:ph type="pic" sz="quarter" idx="11"/>
          </p:nvPr>
        </p:nvSpPr>
        <p:spPr>
          <a:xfrm>
            <a:off x="5472429" y="4082328"/>
            <a:ext cx="722376" cy="786384"/>
          </a:xfrm>
        </p:spPr>
        <p:txBody>
          <a:bodyPr rtlCol="0">
            <a:normAutofit/>
          </a:bodyPr>
          <a:lstStyle>
            <a:lvl1pPr marL="0" indent="0">
              <a:buNone/>
              <a:defRPr/>
            </a:lvl1pPr>
          </a:lstStyle>
          <a:p>
            <a:pPr lvl="0"/>
            <a:endParaRPr lang="en-US" noProof="0" dirty="0"/>
          </a:p>
        </p:txBody>
      </p:sp>
      <p:sp>
        <p:nvSpPr>
          <p:cNvPr id="10" name="Text Placeholder 5"/>
          <p:cNvSpPr>
            <a:spLocks noGrp="1"/>
          </p:cNvSpPr>
          <p:nvPr>
            <p:ph type="body" sz="quarter" idx="13"/>
          </p:nvPr>
        </p:nvSpPr>
        <p:spPr>
          <a:xfrm>
            <a:off x="457199" y="5996939"/>
            <a:ext cx="8229601" cy="438759"/>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pPr lvl="0"/>
            <a:r>
              <a:rPr lang="en-US" smtClean="0"/>
              <a:t>Click to edit Master text styles</a:t>
            </a:r>
          </a:p>
        </p:txBody>
      </p:sp>
      <p:sp>
        <p:nvSpPr>
          <p:cNvPr id="13" name="Rectangle 14"/>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5560" eaLnBrk="1" fontAlgn="base" hangingPunct="1">
              <a:spcBef>
                <a:spcPct val="0"/>
              </a:spcBef>
              <a:spcAft>
                <a:spcPct val="0"/>
              </a:spcAft>
              <a:defRPr/>
            </a:pPr>
            <a:r>
              <a:rPr lang="en-US" altLang="en-US" sz="900" dirty="0" smtClean="0">
                <a:solidFill>
                  <a:srgbClr val="000000"/>
                </a:solidFill>
              </a:rPr>
              <a:t>FOR FINANCIAL PROFESSIONAL USE ONLY-NOT FOR PUBLIC DISTRIBUTION</a:t>
            </a:r>
          </a:p>
        </p:txBody>
      </p:sp>
    </p:spTree>
    <p:extLst>
      <p:ext uri="{BB962C8B-B14F-4D97-AF65-F5344CB8AC3E}">
        <p14:creationId xmlns:p14="http://schemas.microsoft.com/office/powerpoint/2010/main" val="3007410949"/>
      </p:ext>
    </p:extLst>
  </p:cSld>
  <p:clrMapOvr>
    <a:masterClrMapping/>
  </p:clrMapOvr>
  <p:transition spd="med">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ver with pic 2 speakers long preso title">
    <p:spTree>
      <p:nvGrpSpPr>
        <p:cNvPr id="1" name=""/>
        <p:cNvGrpSpPr/>
        <p:nvPr/>
      </p:nvGrpSpPr>
      <p:grpSpPr>
        <a:xfrm>
          <a:off x="0" y="0"/>
          <a:ext cx="0" cy="0"/>
          <a:chOff x="0" y="0"/>
          <a:chExt cx="0" cy="0"/>
        </a:xfrm>
      </p:grpSpPr>
      <p:pic>
        <p:nvPicPr>
          <p:cNvPr id="10"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309938"/>
            <a:ext cx="96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a:spLocks noChangeArrowheads="1"/>
          </p:cNvSpPr>
          <p:nvPr userDrawn="1"/>
        </p:nvSpPr>
        <p:spPr bwMode="gray">
          <a:xfrm rot="16200000" flipH="1">
            <a:off x="8462963" y="4762"/>
            <a:ext cx="685800" cy="676275"/>
          </a:xfrm>
          <a:custGeom>
            <a:avLst/>
            <a:gdLst>
              <a:gd name="connsiteX0" fmla="*/ 0 w 1119189"/>
              <a:gd name="connsiteY0" fmla="*/ 0 h 1104900"/>
              <a:gd name="connsiteX1" fmla="*/ 0 w 1119189"/>
              <a:gd name="connsiteY1" fmla="*/ 1104900 h 1104900"/>
              <a:gd name="connsiteX2" fmla="*/ 358775 w 1119189"/>
              <a:gd name="connsiteY2" fmla="*/ 1104900 h 1104900"/>
              <a:gd name="connsiteX3" fmla="*/ 358775 w 1119189"/>
              <a:gd name="connsiteY3" fmla="*/ 1104900 h 1104900"/>
              <a:gd name="connsiteX4" fmla="*/ 1119189 w 1119189"/>
              <a:gd name="connsiteY4" fmla="*/ 1104900 h 1104900"/>
              <a:gd name="connsiteX5" fmla="*/ 1119189 w 1119189"/>
              <a:gd name="connsiteY5" fmla="*/ 750888 h 1104900"/>
              <a:gd name="connsiteX6" fmla="*/ 358775 w 1119189"/>
              <a:gd name="connsiteY6" fmla="*/ 750888 h 1104900"/>
              <a:gd name="connsiteX7" fmla="*/ 358775 w 1119189"/>
              <a:gd name="connsiteY7"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9" h="1104900">
                <a:moveTo>
                  <a:pt x="0" y="0"/>
                </a:moveTo>
                <a:lnTo>
                  <a:pt x="0" y="1104900"/>
                </a:lnTo>
                <a:lnTo>
                  <a:pt x="358775" y="1104900"/>
                </a:lnTo>
                <a:lnTo>
                  <a:pt x="358775" y="1104900"/>
                </a:lnTo>
                <a:lnTo>
                  <a:pt x="1119189" y="1104900"/>
                </a:lnTo>
                <a:lnTo>
                  <a:pt x="1119189" y="750888"/>
                </a:lnTo>
                <a:lnTo>
                  <a:pt x="358775" y="750888"/>
                </a:lnTo>
                <a:lnTo>
                  <a:pt x="35877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dirty="0" smtClean="0">
              <a:solidFill>
                <a:srgbClr val="00A4E4"/>
              </a:solidFill>
            </a:endParaRPr>
          </a:p>
        </p:txBody>
      </p:sp>
      <p:sp>
        <p:nvSpPr>
          <p:cNvPr id="2" name="Title 1"/>
          <p:cNvSpPr>
            <a:spLocks noGrp="1"/>
          </p:cNvSpPr>
          <p:nvPr>
            <p:ph type="ctrTitle"/>
          </p:nvPr>
        </p:nvSpPr>
        <p:spPr>
          <a:xfrm>
            <a:off x="457200" y="3920068"/>
            <a:ext cx="4913629" cy="1008254"/>
          </a:xfrm>
        </p:spPr>
        <p:txBody>
          <a:bodyPr>
            <a:normAutofit/>
          </a:bodyPr>
          <a:lstStyle>
            <a:lvl1pPr algn="l">
              <a:lnSpc>
                <a:spcPct val="100000"/>
              </a:lnSpc>
              <a:spcBef>
                <a:spcPts val="0"/>
              </a:spcBef>
              <a:defRPr sz="2000"/>
            </a:lvl1pPr>
          </a:lstStyle>
          <a:p>
            <a:r>
              <a:rPr lang="en-US" smtClean="0"/>
              <a:t>Click to edit Master title style</a:t>
            </a:r>
            <a:endParaRPr lang="en-US" dirty="0"/>
          </a:p>
        </p:txBody>
      </p:sp>
      <p:sp>
        <p:nvSpPr>
          <p:cNvPr id="3" name="Subtitle 2"/>
          <p:cNvSpPr>
            <a:spLocks noGrp="1"/>
          </p:cNvSpPr>
          <p:nvPr>
            <p:ph type="subTitle" idx="1"/>
          </p:nvPr>
        </p:nvSpPr>
        <p:spPr>
          <a:xfrm>
            <a:off x="457200" y="5061671"/>
            <a:ext cx="4913629" cy="469516"/>
          </a:xfrm>
        </p:spPr>
        <p:txBody>
          <a:bodyPr>
            <a:norm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6313675" y="4083050"/>
            <a:ext cx="2373125" cy="804672"/>
          </a:xfrm>
        </p:spPr>
        <p:txBody>
          <a:bodyPr anchor="b">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9" name="Picture Placeholder 8"/>
          <p:cNvSpPr>
            <a:spLocks noGrp="1"/>
          </p:cNvSpPr>
          <p:nvPr>
            <p:ph type="pic" sz="quarter" idx="11"/>
          </p:nvPr>
        </p:nvSpPr>
        <p:spPr>
          <a:xfrm>
            <a:off x="5472429" y="4082328"/>
            <a:ext cx="722376" cy="786384"/>
          </a:xfrm>
        </p:spPr>
        <p:txBody>
          <a:bodyPr rtlCol="0">
            <a:normAutofit/>
          </a:bodyPr>
          <a:lstStyle>
            <a:lvl1pPr marL="0" indent="0">
              <a:buNone/>
              <a:defRPr/>
            </a:lvl1pPr>
          </a:lstStyle>
          <a:p>
            <a:pPr lvl="0"/>
            <a:endParaRPr lang="en-US" noProof="0" dirty="0"/>
          </a:p>
        </p:txBody>
      </p:sp>
      <p:sp>
        <p:nvSpPr>
          <p:cNvPr id="11" name="Text Placeholder 6"/>
          <p:cNvSpPr>
            <a:spLocks noGrp="1"/>
          </p:cNvSpPr>
          <p:nvPr>
            <p:ph type="body" sz="quarter" idx="12"/>
          </p:nvPr>
        </p:nvSpPr>
        <p:spPr>
          <a:xfrm>
            <a:off x="6313675" y="5065183"/>
            <a:ext cx="2373125" cy="804672"/>
          </a:xfrm>
        </p:spPr>
        <p:txBody>
          <a:bodyPr anchor="b">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12" name="Picture Placeholder 8"/>
          <p:cNvSpPr>
            <a:spLocks noGrp="1"/>
          </p:cNvSpPr>
          <p:nvPr>
            <p:ph type="pic" sz="quarter" idx="13"/>
          </p:nvPr>
        </p:nvSpPr>
        <p:spPr>
          <a:xfrm>
            <a:off x="5472429" y="5064461"/>
            <a:ext cx="722376" cy="786384"/>
          </a:xfrm>
        </p:spPr>
        <p:txBody>
          <a:bodyPr rtlCol="0">
            <a:normAutofit/>
          </a:bodyPr>
          <a:lstStyle>
            <a:lvl1pPr marL="0" indent="0">
              <a:buNone/>
              <a:defRPr/>
            </a:lvl1pPr>
          </a:lstStyle>
          <a:p>
            <a:pPr lvl="0"/>
            <a:endParaRPr lang="en-US" noProof="0" dirty="0"/>
          </a:p>
        </p:txBody>
      </p:sp>
      <p:sp>
        <p:nvSpPr>
          <p:cNvPr id="14" name="Picture Placeholder 7"/>
          <p:cNvSpPr>
            <a:spLocks noGrp="1"/>
          </p:cNvSpPr>
          <p:nvPr>
            <p:ph type="pic" sz="quarter" idx="14"/>
          </p:nvPr>
        </p:nvSpPr>
        <p:spPr>
          <a:xfrm>
            <a:off x="0" y="0"/>
            <a:ext cx="9144000" cy="2752344"/>
          </a:xfrm>
        </p:spPr>
        <p:txBody>
          <a:bodyPr rtlCol="0">
            <a:normAutofit/>
          </a:bodyPr>
          <a:lstStyle/>
          <a:p>
            <a:pPr lvl="0"/>
            <a:endParaRPr lang="en-US" noProof="0"/>
          </a:p>
        </p:txBody>
      </p:sp>
      <p:sp>
        <p:nvSpPr>
          <p:cNvPr id="13" name="Text Placeholder 5"/>
          <p:cNvSpPr>
            <a:spLocks noGrp="1"/>
          </p:cNvSpPr>
          <p:nvPr>
            <p:ph type="body" sz="quarter" idx="15"/>
          </p:nvPr>
        </p:nvSpPr>
        <p:spPr>
          <a:xfrm>
            <a:off x="457199" y="5996939"/>
            <a:ext cx="8229601" cy="438759"/>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pPr lvl="0"/>
            <a:r>
              <a:rPr lang="en-US" smtClean="0"/>
              <a:t>Click to edit Master text styles</a:t>
            </a:r>
          </a:p>
        </p:txBody>
      </p:sp>
      <p:sp>
        <p:nvSpPr>
          <p:cNvPr id="17" name="Rectangle 14"/>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5560" eaLnBrk="1" fontAlgn="base" hangingPunct="1">
              <a:spcBef>
                <a:spcPct val="0"/>
              </a:spcBef>
              <a:spcAft>
                <a:spcPct val="0"/>
              </a:spcAft>
              <a:defRPr/>
            </a:pPr>
            <a:r>
              <a:rPr lang="en-US" altLang="en-US" sz="900" dirty="0" smtClean="0">
                <a:solidFill>
                  <a:srgbClr val="000000"/>
                </a:solidFill>
              </a:rPr>
              <a:t>FOR FINANCIAL PROFESSIONAL USE ONLY-NOT FOR PUBLIC DISTRIBUTION</a:t>
            </a:r>
          </a:p>
        </p:txBody>
      </p:sp>
    </p:spTree>
    <p:extLst>
      <p:ext uri="{BB962C8B-B14F-4D97-AF65-F5344CB8AC3E}">
        <p14:creationId xmlns:p14="http://schemas.microsoft.com/office/powerpoint/2010/main" val="1332344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ver with pic 1 speaker no pic long preso title">
    <p:spTree>
      <p:nvGrpSpPr>
        <p:cNvPr id="1" name=""/>
        <p:cNvGrpSpPr/>
        <p:nvPr/>
      </p:nvGrpSpPr>
      <p:grpSpPr>
        <a:xfrm>
          <a:off x="0" y="0"/>
          <a:ext cx="0" cy="0"/>
          <a:chOff x="0" y="0"/>
          <a:chExt cx="0" cy="0"/>
        </a:xfrm>
      </p:grpSpPr>
      <p:pic>
        <p:nvPicPr>
          <p:cNvPr id="8"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309938"/>
            <a:ext cx="96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a:spLocks noChangeArrowheads="1"/>
          </p:cNvSpPr>
          <p:nvPr userDrawn="1"/>
        </p:nvSpPr>
        <p:spPr bwMode="gray">
          <a:xfrm rot="16200000" flipH="1">
            <a:off x="8462963" y="4762"/>
            <a:ext cx="685800" cy="676275"/>
          </a:xfrm>
          <a:custGeom>
            <a:avLst/>
            <a:gdLst>
              <a:gd name="connsiteX0" fmla="*/ 0 w 1119189"/>
              <a:gd name="connsiteY0" fmla="*/ 0 h 1104900"/>
              <a:gd name="connsiteX1" fmla="*/ 0 w 1119189"/>
              <a:gd name="connsiteY1" fmla="*/ 1104900 h 1104900"/>
              <a:gd name="connsiteX2" fmla="*/ 358775 w 1119189"/>
              <a:gd name="connsiteY2" fmla="*/ 1104900 h 1104900"/>
              <a:gd name="connsiteX3" fmla="*/ 358775 w 1119189"/>
              <a:gd name="connsiteY3" fmla="*/ 1104900 h 1104900"/>
              <a:gd name="connsiteX4" fmla="*/ 1119189 w 1119189"/>
              <a:gd name="connsiteY4" fmla="*/ 1104900 h 1104900"/>
              <a:gd name="connsiteX5" fmla="*/ 1119189 w 1119189"/>
              <a:gd name="connsiteY5" fmla="*/ 750888 h 1104900"/>
              <a:gd name="connsiteX6" fmla="*/ 358775 w 1119189"/>
              <a:gd name="connsiteY6" fmla="*/ 750888 h 1104900"/>
              <a:gd name="connsiteX7" fmla="*/ 358775 w 1119189"/>
              <a:gd name="connsiteY7"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9" h="1104900">
                <a:moveTo>
                  <a:pt x="0" y="0"/>
                </a:moveTo>
                <a:lnTo>
                  <a:pt x="0" y="1104900"/>
                </a:lnTo>
                <a:lnTo>
                  <a:pt x="358775" y="1104900"/>
                </a:lnTo>
                <a:lnTo>
                  <a:pt x="358775" y="1104900"/>
                </a:lnTo>
                <a:lnTo>
                  <a:pt x="1119189" y="1104900"/>
                </a:lnTo>
                <a:lnTo>
                  <a:pt x="1119189" y="750888"/>
                </a:lnTo>
                <a:lnTo>
                  <a:pt x="358775" y="750888"/>
                </a:lnTo>
                <a:lnTo>
                  <a:pt x="35877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dirty="0" smtClean="0">
              <a:solidFill>
                <a:srgbClr val="00A4E4"/>
              </a:solidFill>
            </a:endParaRPr>
          </a:p>
        </p:txBody>
      </p:sp>
      <p:sp>
        <p:nvSpPr>
          <p:cNvPr id="2" name="Title 1"/>
          <p:cNvSpPr>
            <a:spLocks noGrp="1"/>
          </p:cNvSpPr>
          <p:nvPr>
            <p:ph type="ctrTitle"/>
          </p:nvPr>
        </p:nvSpPr>
        <p:spPr>
          <a:xfrm>
            <a:off x="457199" y="3979772"/>
            <a:ext cx="4913629" cy="948549"/>
          </a:xfrm>
        </p:spPr>
        <p:txBody>
          <a:bodyPr>
            <a:normAutofit/>
          </a:bodyPr>
          <a:lstStyle>
            <a:lvl1pPr algn="l">
              <a:lnSpc>
                <a:spcPct val="100000"/>
              </a:lnSpc>
              <a:spcBef>
                <a:spcPts val="0"/>
              </a:spcBef>
              <a:defRPr sz="2000"/>
            </a:lvl1pPr>
          </a:lstStyle>
          <a:p>
            <a:r>
              <a:rPr lang="en-US" smtClean="0"/>
              <a:t>Click to edit Master title style</a:t>
            </a:r>
            <a:endParaRPr lang="en-US" dirty="0"/>
          </a:p>
        </p:txBody>
      </p:sp>
      <p:sp>
        <p:nvSpPr>
          <p:cNvPr id="3" name="Subtitle 2"/>
          <p:cNvSpPr>
            <a:spLocks noGrp="1"/>
          </p:cNvSpPr>
          <p:nvPr>
            <p:ph type="subTitle" idx="1"/>
          </p:nvPr>
        </p:nvSpPr>
        <p:spPr>
          <a:xfrm>
            <a:off x="457199" y="5061671"/>
            <a:ext cx="4913629" cy="469516"/>
          </a:xfrm>
        </p:spPr>
        <p:txBody>
          <a:bodyPr>
            <a:norm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5472429" y="4083050"/>
            <a:ext cx="3255112" cy="804672"/>
          </a:xfrm>
        </p:spPr>
        <p:txBody>
          <a:bodyPr anchor="b">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14" name="Picture Placeholder 7"/>
          <p:cNvSpPr>
            <a:spLocks noGrp="1"/>
          </p:cNvSpPr>
          <p:nvPr>
            <p:ph type="pic" sz="quarter" idx="14"/>
          </p:nvPr>
        </p:nvSpPr>
        <p:spPr>
          <a:xfrm>
            <a:off x="0" y="0"/>
            <a:ext cx="9144000" cy="2752344"/>
          </a:xfrm>
        </p:spPr>
        <p:txBody>
          <a:bodyPr rtlCol="0">
            <a:normAutofit/>
          </a:bodyPr>
          <a:lstStyle/>
          <a:p>
            <a:pPr lvl="0"/>
            <a:endParaRPr lang="en-US" noProof="0"/>
          </a:p>
        </p:txBody>
      </p:sp>
      <p:sp>
        <p:nvSpPr>
          <p:cNvPr id="9" name="Text Placeholder 5"/>
          <p:cNvSpPr>
            <a:spLocks noGrp="1"/>
          </p:cNvSpPr>
          <p:nvPr>
            <p:ph type="body" sz="quarter" idx="13"/>
          </p:nvPr>
        </p:nvSpPr>
        <p:spPr>
          <a:xfrm>
            <a:off x="457199" y="5996939"/>
            <a:ext cx="8229601" cy="438759"/>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718398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8"/>
          <p:cNvGrpSpPr>
            <a:grpSpLocks/>
          </p:cNvGrpSpPr>
          <p:nvPr/>
        </p:nvGrpSpPr>
        <p:grpSpPr bwMode="auto">
          <a:xfrm flipH="1">
            <a:off x="8039100" y="0"/>
            <a:ext cx="1104900" cy="1119188"/>
            <a:chOff x="1440543" y="1418168"/>
            <a:chExt cx="769056" cy="769056"/>
          </a:xfrm>
        </p:grpSpPr>
        <p:sp>
          <p:nvSpPr>
            <p:cNvPr id="5" name="Rectangle 4"/>
            <p:cNvSpPr>
              <a:spLocks noChangeArrowheads="1"/>
            </p:cNvSpPr>
            <p:nvPr userDrawn="1"/>
          </p:nvSpPr>
          <p:spPr bwMode="gray">
            <a:xfrm rot="5400000">
              <a:off x="1701804" y="1156907"/>
              <a:ext cx="246534" cy="769056"/>
            </a:xfrm>
            <a:prstGeom prst="rect">
              <a:avLst/>
            </a:prstGeom>
            <a:solidFill>
              <a:srgbClr val="009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defTabSz="455071" eaLnBrk="1" fontAlgn="base" hangingPunct="1">
                <a:spcBef>
                  <a:spcPct val="0"/>
                </a:spcBef>
                <a:spcAft>
                  <a:spcPct val="0"/>
                </a:spcAft>
                <a:defRPr/>
              </a:pPr>
              <a:endParaRPr lang="en-US" altLang="en-US" smtClean="0">
                <a:solidFill>
                  <a:srgbClr val="00A4E4"/>
                </a:solidFill>
              </a:endParaRPr>
            </a:p>
          </p:txBody>
        </p:sp>
        <p:sp>
          <p:nvSpPr>
            <p:cNvPr id="6" name="Rectangle 5"/>
            <p:cNvSpPr>
              <a:spLocks noChangeArrowheads="1"/>
            </p:cNvSpPr>
            <p:nvPr userDrawn="1"/>
          </p:nvSpPr>
          <p:spPr bwMode="gray">
            <a:xfrm>
              <a:off x="1440543" y="1418168"/>
              <a:ext cx="246407" cy="769056"/>
            </a:xfrm>
            <a:prstGeom prst="rect">
              <a:avLst/>
            </a:prstGeom>
            <a:solidFill>
              <a:srgbClr val="0095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defTabSz="455071" eaLnBrk="1" fontAlgn="base" hangingPunct="1">
                <a:spcBef>
                  <a:spcPct val="0"/>
                </a:spcBef>
                <a:spcAft>
                  <a:spcPct val="0"/>
                </a:spcAft>
                <a:defRPr/>
              </a:pPr>
              <a:endParaRPr lang="en-US" altLang="en-US" smtClean="0">
                <a:solidFill>
                  <a:srgbClr val="00A4E4"/>
                </a:solidFill>
              </a:endParaRPr>
            </a:p>
          </p:txBody>
        </p:sp>
      </p:grpSp>
      <p:pic>
        <p:nvPicPr>
          <p:cNvPr id="7" name="Picture 5" descr="AIG_PRI_pms299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609600" y="685800"/>
            <a:ext cx="13874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5560" eaLnBrk="1" fontAlgn="base" hangingPunct="1">
              <a:spcBef>
                <a:spcPct val="0"/>
              </a:spcBef>
              <a:spcAft>
                <a:spcPct val="0"/>
              </a:spcAft>
              <a:defRPr/>
            </a:pPr>
            <a:r>
              <a:rPr lang="en-US" altLang="en-US" sz="900" dirty="0" smtClean="0">
                <a:solidFill>
                  <a:srgbClr val="000000"/>
                </a:solidFill>
              </a:rPr>
              <a:t>FOR FINANCIAL PROFESSIONAL USE ONLY-NOT FOR PUBLIC DISTRIBUTION</a:t>
            </a:r>
          </a:p>
        </p:txBody>
      </p:sp>
      <p:sp>
        <p:nvSpPr>
          <p:cNvPr id="123906" name="Title Placeholder 22"/>
          <p:cNvSpPr>
            <a:spLocks noGrp="1"/>
          </p:cNvSpPr>
          <p:nvPr>
            <p:ph type="ctrTitle"/>
          </p:nvPr>
        </p:nvSpPr>
        <p:spPr>
          <a:xfrm>
            <a:off x="609640" y="1919290"/>
            <a:ext cx="6581775" cy="1279525"/>
          </a:xfrm>
        </p:spPr>
        <p:txBody>
          <a:bodyPr wrap="square"/>
          <a:lstStyle>
            <a:lvl1pPr>
              <a:defRPr sz="3600">
                <a:solidFill>
                  <a:srgbClr val="0073AE"/>
                </a:solidFill>
              </a:defRPr>
            </a:lvl1pPr>
          </a:lstStyle>
          <a:p>
            <a:r>
              <a:rPr lang="en-US" smtClean="0"/>
              <a:t>Click to edit Master title style</a:t>
            </a:r>
            <a:endParaRPr lang="en-US"/>
          </a:p>
        </p:txBody>
      </p:sp>
      <p:sp>
        <p:nvSpPr>
          <p:cNvPr id="24" name="Text Placeholder 23"/>
          <p:cNvSpPr>
            <a:spLocks noGrp="1"/>
          </p:cNvSpPr>
          <p:nvPr>
            <p:ph type="subTitle" idx="1"/>
          </p:nvPr>
        </p:nvSpPr>
        <p:spPr bwMode="black">
          <a:xfrm>
            <a:off x="609640" y="3262313"/>
            <a:ext cx="6581775" cy="639762"/>
          </a:xfrm>
        </p:spPr>
        <p:txBody>
          <a:bodyPr/>
          <a:lstStyle>
            <a:lvl1pPr marL="0" indent="0">
              <a:buFont typeface="Wingdings" pitchFamily="2" charset="2"/>
              <a:buNone/>
              <a:defRPr sz="1800">
                <a:solidFill>
                  <a:srgbClr val="00A4E4"/>
                </a:solidFill>
              </a:defRPr>
            </a:lvl1pPr>
          </a:lstStyle>
          <a:p>
            <a:r>
              <a:rPr lang="en-US" smtClean="0"/>
              <a:t>Click to edit Master subtitle style</a:t>
            </a:r>
            <a:endParaRPr lang="en-US"/>
          </a:p>
        </p:txBody>
      </p:sp>
    </p:spTree>
    <p:extLst>
      <p:ext uri="{BB962C8B-B14F-4D97-AF65-F5344CB8AC3E}">
        <p14:creationId xmlns:p14="http://schemas.microsoft.com/office/powerpoint/2010/main" val="639981711"/>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over with pic 2 speakers no pic long preso title">
    <p:spTree>
      <p:nvGrpSpPr>
        <p:cNvPr id="1" name=""/>
        <p:cNvGrpSpPr/>
        <p:nvPr/>
      </p:nvGrpSpPr>
      <p:grpSpPr>
        <a:xfrm>
          <a:off x="0" y="0"/>
          <a:ext cx="0" cy="0"/>
          <a:chOff x="0" y="0"/>
          <a:chExt cx="0" cy="0"/>
        </a:xfrm>
      </p:grpSpPr>
      <p:pic>
        <p:nvPicPr>
          <p:cNvPr id="8"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309938"/>
            <a:ext cx="96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a:spLocks noChangeArrowheads="1"/>
          </p:cNvSpPr>
          <p:nvPr userDrawn="1"/>
        </p:nvSpPr>
        <p:spPr bwMode="gray">
          <a:xfrm rot="16200000" flipH="1">
            <a:off x="8462963" y="4762"/>
            <a:ext cx="685800" cy="676275"/>
          </a:xfrm>
          <a:custGeom>
            <a:avLst/>
            <a:gdLst>
              <a:gd name="connsiteX0" fmla="*/ 0 w 1119189"/>
              <a:gd name="connsiteY0" fmla="*/ 0 h 1104900"/>
              <a:gd name="connsiteX1" fmla="*/ 0 w 1119189"/>
              <a:gd name="connsiteY1" fmla="*/ 1104900 h 1104900"/>
              <a:gd name="connsiteX2" fmla="*/ 358775 w 1119189"/>
              <a:gd name="connsiteY2" fmla="*/ 1104900 h 1104900"/>
              <a:gd name="connsiteX3" fmla="*/ 358775 w 1119189"/>
              <a:gd name="connsiteY3" fmla="*/ 1104900 h 1104900"/>
              <a:gd name="connsiteX4" fmla="*/ 1119189 w 1119189"/>
              <a:gd name="connsiteY4" fmla="*/ 1104900 h 1104900"/>
              <a:gd name="connsiteX5" fmla="*/ 1119189 w 1119189"/>
              <a:gd name="connsiteY5" fmla="*/ 750888 h 1104900"/>
              <a:gd name="connsiteX6" fmla="*/ 358775 w 1119189"/>
              <a:gd name="connsiteY6" fmla="*/ 750888 h 1104900"/>
              <a:gd name="connsiteX7" fmla="*/ 358775 w 1119189"/>
              <a:gd name="connsiteY7"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9" h="1104900">
                <a:moveTo>
                  <a:pt x="0" y="0"/>
                </a:moveTo>
                <a:lnTo>
                  <a:pt x="0" y="1104900"/>
                </a:lnTo>
                <a:lnTo>
                  <a:pt x="358775" y="1104900"/>
                </a:lnTo>
                <a:lnTo>
                  <a:pt x="358775" y="1104900"/>
                </a:lnTo>
                <a:lnTo>
                  <a:pt x="1119189" y="1104900"/>
                </a:lnTo>
                <a:lnTo>
                  <a:pt x="1119189" y="750888"/>
                </a:lnTo>
                <a:lnTo>
                  <a:pt x="358775" y="750888"/>
                </a:lnTo>
                <a:lnTo>
                  <a:pt x="35877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dirty="0" smtClean="0">
              <a:solidFill>
                <a:srgbClr val="00A4E4"/>
              </a:solidFill>
            </a:endParaRPr>
          </a:p>
        </p:txBody>
      </p:sp>
      <p:sp>
        <p:nvSpPr>
          <p:cNvPr id="2" name="Title 1"/>
          <p:cNvSpPr>
            <a:spLocks noGrp="1"/>
          </p:cNvSpPr>
          <p:nvPr>
            <p:ph type="ctrTitle"/>
          </p:nvPr>
        </p:nvSpPr>
        <p:spPr>
          <a:xfrm>
            <a:off x="457199" y="3920068"/>
            <a:ext cx="4913629" cy="1008254"/>
          </a:xfrm>
        </p:spPr>
        <p:txBody>
          <a:bodyPr>
            <a:normAutofit/>
          </a:bodyPr>
          <a:lstStyle>
            <a:lvl1pPr algn="l">
              <a:lnSpc>
                <a:spcPct val="100000"/>
              </a:lnSpc>
              <a:spcBef>
                <a:spcPts val="0"/>
              </a:spcBef>
              <a:defRPr sz="2000"/>
            </a:lvl1pPr>
          </a:lstStyle>
          <a:p>
            <a:r>
              <a:rPr lang="en-US" smtClean="0"/>
              <a:t>Click to edit Master title style</a:t>
            </a:r>
            <a:endParaRPr lang="en-US" dirty="0"/>
          </a:p>
        </p:txBody>
      </p:sp>
      <p:sp>
        <p:nvSpPr>
          <p:cNvPr id="3" name="Subtitle 2"/>
          <p:cNvSpPr>
            <a:spLocks noGrp="1"/>
          </p:cNvSpPr>
          <p:nvPr>
            <p:ph type="subTitle" idx="1"/>
          </p:nvPr>
        </p:nvSpPr>
        <p:spPr>
          <a:xfrm>
            <a:off x="457199" y="5061671"/>
            <a:ext cx="4913629" cy="469516"/>
          </a:xfrm>
        </p:spPr>
        <p:txBody>
          <a:bodyPr>
            <a:norm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5472429" y="4083050"/>
            <a:ext cx="3255112" cy="804672"/>
          </a:xfrm>
        </p:spPr>
        <p:txBody>
          <a:bodyPr anchor="b">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11" name="Text Placeholder 6"/>
          <p:cNvSpPr>
            <a:spLocks noGrp="1"/>
          </p:cNvSpPr>
          <p:nvPr>
            <p:ph type="body" sz="quarter" idx="12"/>
          </p:nvPr>
        </p:nvSpPr>
        <p:spPr>
          <a:xfrm>
            <a:off x="5472429" y="5065183"/>
            <a:ext cx="3255112" cy="804672"/>
          </a:xfrm>
        </p:spPr>
        <p:txBody>
          <a:bodyPr anchor="b">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14" name="Picture Placeholder 7"/>
          <p:cNvSpPr>
            <a:spLocks noGrp="1"/>
          </p:cNvSpPr>
          <p:nvPr>
            <p:ph type="pic" sz="quarter" idx="14"/>
          </p:nvPr>
        </p:nvSpPr>
        <p:spPr>
          <a:xfrm>
            <a:off x="0" y="0"/>
            <a:ext cx="9144000" cy="2752344"/>
          </a:xfrm>
        </p:spPr>
        <p:txBody>
          <a:bodyPr rtlCol="0">
            <a:normAutofit/>
          </a:bodyPr>
          <a:lstStyle/>
          <a:p>
            <a:pPr lvl="0"/>
            <a:endParaRPr lang="en-US" noProof="0"/>
          </a:p>
        </p:txBody>
      </p:sp>
      <p:sp>
        <p:nvSpPr>
          <p:cNvPr id="10" name="Text Placeholder 5"/>
          <p:cNvSpPr>
            <a:spLocks noGrp="1"/>
          </p:cNvSpPr>
          <p:nvPr>
            <p:ph type="body" sz="quarter" idx="13"/>
          </p:nvPr>
        </p:nvSpPr>
        <p:spPr>
          <a:xfrm>
            <a:off x="457199" y="5996939"/>
            <a:ext cx="8229601" cy="438759"/>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165172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with no pic 1 speaker long preso title">
    <p:spTree>
      <p:nvGrpSpPr>
        <p:cNvPr id="1" name=""/>
        <p:cNvGrpSpPr/>
        <p:nvPr/>
      </p:nvGrpSpPr>
      <p:grpSpPr>
        <a:xfrm>
          <a:off x="0" y="0"/>
          <a:ext cx="0" cy="0"/>
          <a:chOff x="0" y="0"/>
          <a:chExt cx="0" cy="0"/>
        </a:xfrm>
      </p:grpSpPr>
      <p:pic>
        <p:nvPicPr>
          <p:cNvPr id="8"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2139950"/>
            <a:ext cx="96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noChangeArrowheads="1"/>
          </p:cNvSpPr>
          <p:nvPr userDrawn="1"/>
        </p:nvSpPr>
        <p:spPr bwMode="gray">
          <a:xfrm rot="16200000" flipH="1">
            <a:off x="8462963" y="4762"/>
            <a:ext cx="685800" cy="676275"/>
          </a:xfrm>
          <a:custGeom>
            <a:avLst/>
            <a:gdLst>
              <a:gd name="connsiteX0" fmla="*/ 0 w 1119189"/>
              <a:gd name="connsiteY0" fmla="*/ 0 h 1104900"/>
              <a:gd name="connsiteX1" fmla="*/ 0 w 1119189"/>
              <a:gd name="connsiteY1" fmla="*/ 1104900 h 1104900"/>
              <a:gd name="connsiteX2" fmla="*/ 358775 w 1119189"/>
              <a:gd name="connsiteY2" fmla="*/ 1104900 h 1104900"/>
              <a:gd name="connsiteX3" fmla="*/ 358775 w 1119189"/>
              <a:gd name="connsiteY3" fmla="*/ 1104900 h 1104900"/>
              <a:gd name="connsiteX4" fmla="*/ 1119189 w 1119189"/>
              <a:gd name="connsiteY4" fmla="*/ 1104900 h 1104900"/>
              <a:gd name="connsiteX5" fmla="*/ 1119189 w 1119189"/>
              <a:gd name="connsiteY5" fmla="*/ 750888 h 1104900"/>
              <a:gd name="connsiteX6" fmla="*/ 358775 w 1119189"/>
              <a:gd name="connsiteY6" fmla="*/ 750888 h 1104900"/>
              <a:gd name="connsiteX7" fmla="*/ 358775 w 1119189"/>
              <a:gd name="connsiteY7"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9" h="1104900">
                <a:moveTo>
                  <a:pt x="0" y="0"/>
                </a:moveTo>
                <a:lnTo>
                  <a:pt x="0" y="1104900"/>
                </a:lnTo>
                <a:lnTo>
                  <a:pt x="358775" y="1104900"/>
                </a:lnTo>
                <a:lnTo>
                  <a:pt x="358775" y="1104900"/>
                </a:lnTo>
                <a:lnTo>
                  <a:pt x="1119189" y="1104900"/>
                </a:lnTo>
                <a:lnTo>
                  <a:pt x="1119189" y="750888"/>
                </a:lnTo>
                <a:lnTo>
                  <a:pt x="358775" y="750888"/>
                </a:lnTo>
                <a:lnTo>
                  <a:pt x="358775" y="0"/>
                </a:lnTo>
                <a:close/>
              </a:path>
            </a:pathLst>
          </a:custGeom>
          <a:solidFill>
            <a:schemeClr val="accent1"/>
          </a:solidFill>
          <a:ln>
            <a:noFill/>
          </a:ln>
          <a:extLst/>
        </p:spPr>
        <p:txBody>
          <a:bodyPr vert="eaVert"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dirty="0" smtClean="0">
              <a:solidFill>
                <a:srgbClr val="00A4E4"/>
              </a:solidFill>
            </a:endParaRPr>
          </a:p>
        </p:txBody>
      </p:sp>
      <p:sp>
        <p:nvSpPr>
          <p:cNvPr id="2" name="Title 1"/>
          <p:cNvSpPr>
            <a:spLocks noGrp="1"/>
          </p:cNvSpPr>
          <p:nvPr>
            <p:ph type="ctrTitle"/>
          </p:nvPr>
        </p:nvSpPr>
        <p:spPr>
          <a:xfrm>
            <a:off x="457200" y="2760134"/>
            <a:ext cx="4913629" cy="997622"/>
          </a:xfrm>
        </p:spPr>
        <p:txBody>
          <a:bodyPr>
            <a:normAutofit/>
          </a:bodyPr>
          <a:lstStyle>
            <a:lvl1pPr algn="l">
              <a:lnSpc>
                <a:spcPct val="100000"/>
              </a:lnSpc>
              <a:spcBef>
                <a:spcPts val="0"/>
              </a:spcBef>
              <a:defRPr sz="2000"/>
            </a:lvl1pPr>
          </a:lstStyle>
          <a:p>
            <a:r>
              <a:rPr lang="en-US" smtClean="0"/>
              <a:t>Click to edit Master title style</a:t>
            </a:r>
            <a:endParaRPr lang="en-US" dirty="0"/>
          </a:p>
        </p:txBody>
      </p:sp>
      <p:sp>
        <p:nvSpPr>
          <p:cNvPr id="3" name="Subtitle 2"/>
          <p:cNvSpPr>
            <a:spLocks noGrp="1"/>
          </p:cNvSpPr>
          <p:nvPr>
            <p:ph type="subTitle" idx="1"/>
          </p:nvPr>
        </p:nvSpPr>
        <p:spPr>
          <a:xfrm>
            <a:off x="457200" y="3891105"/>
            <a:ext cx="4913629" cy="469516"/>
          </a:xfrm>
        </p:spPr>
        <p:txBody>
          <a:bodyPr>
            <a:norm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6313675" y="2912484"/>
            <a:ext cx="2372747" cy="804672"/>
          </a:xfrm>
        </p:spPr>
        <p:txBody>
          <a:bodyPr anchor="b">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9" name="Picture Placeholder 8"/>
          <p:cNvSpPr>
            <a:spLocks noGrp="1"/>
          </p:cNvSpPr>
          <p:nvPr>
            <p:ph type="pic" sz="quarter" idx="11"/>
          </p:nvPr>
        </p:nvSpPr>
        <p:spPr>
          <a:xfrm>
            <a:off x="5472429" y="2911762"/>
            <a:ext cx="722376" cy="786384"/>
          </a:xfrm>
        </p:spPr>
        <p:txBody>
          <a:bodyPr rtlCol="0">
            <a:normAutofit/>
          </a:bodyPr>
          <a:lstStyle>
            <a:lvl1pPr marL="0" indent="0">
              <a:buNone/>
              <a:defRPr/>
            </a:lvl1pPr>
          </a:lstStyle>
          <a:p>
            <a:pPr lvl="0"/>
            <a:endParaRPr lang="en-US" noProof="0" dirty="0"/>
          </a:p>
        </p:txBody>
      </p:sp>
      <p:sp>
        <p:nvSpPr>
          <p:cNvPr id="10" name="Text Placeholder 5"/>
          <p:cNvSpPr>
            <a:spLocks noGrp="1"/>
          </p:cNvSpPr>
          <p:nvPr>
            <p:ph type="body" sz="quarter" idx="13"/>
          </p:nvPr>
        </p:nvSpPr>
        <p:spPr>
          <a:xfrm>
            <a:off x="457199" y="5996939"/>
            <a:ext cx="8229601" cy="438759"/>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1066003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ver with no pic 2 speakers long preo title">
    <p:spTree>
      <p:nvGrpSpPr>
        <p:cNvPr id="1" name=""/>
        <p:cNvGrpSpPr/>
        <p:nvPr/>
      </p:nvGrpSpPr>
      <p:grpSpPr>
        <a:xfrm>
          <a:off x="0" y="0"/>
          <a:ext cx="0" cy="0"/>
          <a:chOff x="0" y="0"/>
          <a:chExt cx="0" cy="0"/>
        </a:xfrm>
      </p:grpSpPr>
      <p:pic>
        <p:nvPicPr>
          <p:cNvPr id="10"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2139950"/>
            <a:ext cx="96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a:spLocks noChangeArrowheads="1"/>
          </p:cNvSpPr>
          <p:nvPr userDrawn="1"/>
        </p:nvSpPr>
        <p:spPr bwMode="gray">
          <a:xfrm rot="16200000" flipH="1">
            <a:off x="8462963" y="4762"/>
            <a:ext cx="685800" cy="676275"/>
          </a:xfrm>
          <a:custGeom>
            <a:avLst/>
            <a:gdLst>
              <a:gd name="connsiteX0" fmla="*/ 0 w 1119189"/>
              <a:gd name="connsiteY0" fmla="*/ 0 h 1104900"/>
              <a:gd name="connsiteX1" fmla="*/ 0 w 1119189"/>
              <a:gd name="connsiteY1" fmla="*/ 1104900 h 1104900"/>
              <a:gd name="connsiteX2" fmla="*/ 358775 w 1119189"/>
              <a:gd name="connsiteY2" fmla="*/ 1104900 h 1104900"/>
              <a:gd name="connsiteX3" fmla="*/ 358775 w 1119189"/>
              <a:gd name="connsiteY3" fmla="*/ 1104900 h 1104900"/>
              <a:gd name="connsiteX4" fmla="*/ 1119189 w 1119189"/>
              <a:gd name="connsiteY4" fmla="*/ 1104900 h 1104900"/>
              <a:gd name="connsiteX5" fmla="*/ 1119189 w 1119189"/>
              <a:gd name="connsiteY5" fmla="*/ 750888 h 1104900"/>
              <a:gd name="connsiteX6" fmla="*/ 358775 w 1119189"/>
              <a:gd name="connsiteY6" fmla="*/ 750888 h 1104900"/>
              <a:gd name="connsiteX7" fmla="*/ 358775 w 1119189"/>
              <a:gd name="connsiteY7"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9" h="1104900">
                <a:moveTo>
                  <a:pt x="0" y="0"/>
                </a:moveTo>
                <a:lnTo>
                  <a:pt x="0" y="1104900"/>
                </a:lnTo>
                <a:lnTo>
                  <a:pt x="358775" y="1104900"/>
                </a:lnTo>
                <a:lnTo>
                  <a:pt x="358775" y="1104900"/>
                </a:lnTo>
                <a:lnTo>
                  <a:pt x="1119189" y="1104900"/>
                </a:lnTo>
                <a:lnTo>
                  <a:pt x="1119189" y="750888"/>
                </a:lnTo>
                <a:lnTo>
                  <a:pt x="358775" y="750888"/>
                </a:lnTo>
                <a:lnTo>
                  <a:pt x="358775" y="0"/>
                </a:lnTo>
                <a:close/>
              </a:path>
            </a:pathLst>
          </a:custGeom>
          <a:solidFill>
            <a:schemeClr val="accent1"/>
          </a:solidFill>
          <a:ln>
            <a:noFill/>
          </a:ln>
          <a:extLst/>
        </p:spPr>
        <p:txBody>
          <a:bodyPr vert="eaVert"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dirty="0" smtClean="0">
              <a:solidFill>
                <a:srgbClr val="00A4E4"/>
              </a:solidFill>
            </a:endParaRPr>
          </a:p>
        </p:txBody>
      </p:sp>
      <p:sp>
        <p:nvSpPr>
          <p:cNvPr id="2" name="Title 1"/>
          <p:cNvSpPr>
            <a:spLocks noGrp="1"/>
          </p:cNvSpPr>
          <p:nvPr>
            <p:ph type="ctrTitle"/>
          </p:nvPr>
        </p:nvSpPr>
        <p:spPr>
          <a:xfrm>
            <a:off x="457200" y="2768600"/>
            <a:ext cx="4913629" cy="989155"/>
          </a:xfrm>
        </p:spPr>
        <p:txBody>
          <a:bodyPr>
            <a:normAutofit/>
          </a:bodyPr>
          <a:lstStyle>
            <a:lvl1pPr algn="l">
              <a:lnSpc>
                <a:spcPct val="100000"/>
              </a:lnSpc>
              <a:spcBef>
                <a:spcPts val="0"/>
              </a:spcBef>
              <a:defRPr sz="2000"/>
            </a:lvl1pPr>
          </a:lstStyle>
          <a:p>
            <a:r>
              <a:rPr lang="en-US" smtClean="0"/>
              <a:t>Click to edit Master title style</a:t>
            </a:r>
            <a:endParaRPr lang="en-US" dirty="0"/>
          </a:p>
        </p:txBody>
      </p:sp>
      <p:sp>
        <p:nvSpPr>
          <p:cNvPr id="3" name="Subtitle 2"/>
          <p:cNvSpPr>
            <a:spLocks noGrp="1"/>
          </p:cNvSpPr>
          <p:nvPr>
            <p:ph type="subTitle" idx="1"/>
          </p:nvPr>
        </p:nvSpPr>
        <p:spPr>
          <a:xfrm>
            <a:off x="457200" y="3891105"/>
            <a:ext cx="4913629" cy="469516"/>
          </a:xfrm>
        </p:spPr>
        <p:txBody>
          <a:bodyPr>
            <a:norm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6313675" y="2912484"/>
            <a:ext cx="2372747" cy="804672"/>
          </a:xfrm>
        </p:spPr>
        <p:txBody>
          <a:bodyPr anchor="b">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9" name="Picture Placeholder 8"/>
          <p:cNvSpPr>
            <a:spLocks noGrp="1"/>
          </p:cNvSpPr>
          <p:nvPr>
            <p:ph type="pic" sz="quarter" idx="11"/>
          </p:nvPr>
        </p:nvSpPr>
        <p:spPr>
          <a:xfrm>
            <a:off x="5472429" y="2911762"/>
            <a:ext cx="722376" cy="786384"/>
          </a:xfrm>
        </p:spPr>
        <p:txBody>
          <a:bodyPr rtlCol="0">
            <a:normAutofit/>
          </a:bodyPr>
          <a:lstStyle>
            <a:lvl1pPr marL="0" indent="0">
              <a:buNone/>
              <a:defRPr/>
            </a:lvl1pPr>
          </a:lstStyle>
          <a:p>
            <a:pPr lvl="0"/>
            <a:endParaRPr lang="en-US" noProof="0" dirty="0"/>
          </a:p>
        </p:txBody>
      </p:sp>
      <p:sp>
        <p:nvSpPr>
          <p:cNvPr id="11" name="Text Placeholder 6"/>
          <p:cNvSpPr>
            <a:spLocks noGrp="1"/>
          </p:cNvSpPr>
          <p:nvPr>
            <p:ph type="body" sz="quarter" idx="12"/>
          </p:nvPr>
        </p:nvSpPr>
        <p:spPr>
          <a:xfrm>
            <a:off x="6313675" y="3894617"/>
            <a:ext cx="2372747" cy="804672"/>
          </a:xfrm>
        </p:spPr>
        <p:txBody>
          <a:bodyPr anchor="b">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12" name="Picture Placeholder 8"/>
          <p:cNvSpPr>
            <a:spLocks noGrp="1"/>
          </p:cNvSpPr>
          <p:nvPr>
            <p:ph type="pic" sz="quarter" idx="13"/>
          </p:nvPr>
        </p:nvSpPr>
        <p:spPr>
          <a:xfrm>
            <a:off x="5472429" y="3893895"/>
            <a:ext cx="722376" cy="786384"/>
          </a:xfrm>
        </p:spPr>
        <p:txBody>
          <a:bodyPr rtlCol="0">
            <a:normAutofit/>
          </a:bodyPr>
          <a:lstStyle>
            <a:lvl1pPr marL="0" indent="0">
              <a:buNone/>
              <a:defRPr/>
            </a:lvl1pPr>
          </a:lstStyle>
          <a:p>
            <a:pPr lvl="0"/>
            <a:endParaRPr lang="en-US" noProof="0" dirty="0"/>
          </a:p>
        </p:txBody>
      </p:sp>
      <p:sp>
        <p:nvSpPr>
          <p:cNvPr id="13" name="Text Placeholder 5"/>
          <p:cNvSpPr>
            <a:spLocks noGrp="1"/>
          </p:cNvSpPr>
          <p:nvPr>
            <p:ph type="body" sz="quarter" idx="14"/>
          </p:nvPr>
        </p:nvSpPr>
        <p:spPr>
          <a:xfrm>
            <a:off x="457199" y="5996939"/>
            <a:ext cx="8229601" cy="438759"/>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3631155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ver with no pics">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2139950"/>
            <a:ext cx="96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a:spLocks noChangeArrowheads="1"/>
          </p:cNvSpPr>
          <p:nvPr userDrawn="1"/>
        </p:nvSpPr>
        <p:spPr bwMode="gray">
          <a:xfrm rot="16200000" flipH="1">
            <a:off x="8462963" y="4762"/>
            <a:ext cx="685800" cy="676275"/>
          </a:xfrm>
          <a:custGeom>
            <a:avLst/>
            <a:gdLst>
              <a:gd name="connsiteX0" fmla="*/ 0 w 1119189"/>
              <a:gd name="connsiteY0" fmla="*/ 0 h 1104900"/>
              <a:gd name="connsiteX1" fmla="*/ 0 w 1119189"/>
              <a:gd name="connsiteY1" fmla="*/ 1104900 h 1104900"/>
              <a:gd name="connsiteX2" fmla="*/ 358775 w 1119189"/>
              <a:gd name="connsiteY2" fmla="*/ 1104900 h 1104900"/>
              <a:gd name="connsiteX3" fmla="*/ 358775 w 1119189"/>
              <a:gd name="connsiteY3" fmla="*/ 1104900 h 1104900"/>
              <a:gd name="connsiteX4" fmla="*/ 1119189 w 1119189"/>
              <a:gd name="connsiteY4" fmla="*/ 1104900 h 1104900"/>
              <a:gd name="connsiteX5" fmla="*/ 1119189 w 1119189"/>
              <a:gd name="connsiteY5" fmla="*/ 750888 h 1104900"/>
              <a:gd name="connsiteX6" fmla="*/ 358775 w 1119189"/>
              <a:gd name="connsiteY6" fmla="*/ 750888 h 1104900"/>
              <a:gd name="connsiteX7" fmla="*/ 358775 w 1119189"/>
              <a:gd name="connsiteY7"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9" h="1104900">
                <a:moveTo>
                  <a:pt x="0" y="0"/>
                </a:moveTo>
                <a:lnTo>
                  <a:pt x="0" y="1104900"/>
                </a:lnTo>
                <a:lnTo>
                  <a:pt x="358775" y="1104900"/>
                </a:lnTo>
                <a:lnTo>
                  <a:pt x="358775" y="1104900"/>
                </a:lnTo>
                <a:lnTo>
                  <a:pt x="1119189" y="1104900"/>
                </a:lnTo>
                <a:lnTo>
                  <a:pt x="1119189" y="750888"/>
                </a:lnTo>
                <a:lnTo>
                  <a:pt x="358775" y="750888"/>
                </a:lnTo>
                <a:lnTo>
                  <a:pt x="358775" y="0"/>
                </a:lnTo>
                <a:close/>
              </a:path>
            </a:pathLst>
          </a:custGeom>
          <a:solidFill>
            <a:schemeClr val="accent1"/>
          </a:solidFill>
          <a:ln>
            <a:noFill/>
          </a:ln>
          <a:extLst/>
        </p:spPr>
        <p:txBody>
          <a:bodyPr vert="eaVert"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dirty="0" smtClean="0">
              <a:solidFill>
                <a:srgbClr val="00A4E4"/>
              </a:solidFill>
            </a:endParaRPr>
          </a:p>
        </p:txBody>
      </p:sp>
      <p:sp>
        <p:nvSpPr>
          <p:cNvPr id="2" name="Title 1"/>
          <p:cNvSpPr>
            <a:spLocks noGrp="1"/>
          </p:cNvSpPr>
          <p:nvPr>
            <p:ph type="ctrTitle"/>
          </p:nvPr>
        </p:nvSpPr>
        <p:spPr>
          <a:xfrm>
            <a:off x="457200" y="2768600"/>
            <a:ext cx="8229222" cy="989155"/>
          </a:xfrm>
        </p:spPr>
        <p:txBody>
          <a:bodyPr>
            <a:normAutofit/>
          </a:bodyPr>
          <a:lstStyle>
            <a:lvl1pPr algn="l">
              <a:lnSpc>
                <a:spcPct val="100000"/>
              </a:lnSpc>
              <a:spcBef>
                <a:spcPts val="0"/>
              </a:spcBef>
              <a:defRPr sz="2000"/>
            </a:lvl1pPr>
          </a:lstStyle>
          <a:p>
            <a:r>
              <a:rPr lang="en-US" smtClean="0"/>
              <a:t>Click to edit Master title style</a:t>
            </a:r>
            <a:endParaRPr lang="en-US" dirty="0"/>
          </a:p>
        </p:txBody>
      </p:sp>
      <p:sp>
        <p:nvSpPr>
          <p:cNvPr id="3" name="Subtitle 2"/>
          <p:cNvSpPr>
            <a:spLocks noGrp="1"/>
          </p:cNvSpPr>
          <p:nvPr>
            <p:ph type="subTitle" idx="1"/>
          </p:nvPr>
        </p:nvSpPr>
        <p:spPr>
          <a:xfrm>
            <a:off x="457200" y="3891105"/>
            <a:ext cx="8229222" cy="469516"/>
          </a:xfrm>
        </p:spPr>
        <p:txBody>
          <a:bodyPr>
            <a:norm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7" name="Text Placeholder 5"/>
          <p:cNvSpPr>
            <a:spLocks noGrp="1"/>
          </p:cNvSpPr>
          <p:nvPr>
            <p:ph type="body" sz="quarter" idx="13"/>
          </p:nvPr>
        </p:nvSpPr>
        <p:spPr>
          <a:xfrm>
            <a:off x="457199" y="5996939"/>
            <a:ext cx="8229601" cy="438759"/>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pPr lvl="0"/>
            <a:r>
              <a:rPr lang="en-US" smtClean="0"/>
              <a:t>Click to edit Master text styles</a:t>
            </a:r>
          </a:p>
        </p:txBody>
      </p:sp>
      <p:sp>
        <p:nvSpPr>
          <p:cNvPr id="8" name="Text Placeholder 6"/>
          <p:cNvSpPr>
            <a:spLocks noGrp="1"/>
          </p:cNvSpPr>
          <p:nvPr>
            <p:ph type="body" sz="quarter" idx="10"/>
          </p:nvPr>
        </p:nvSpPr>
        <p:spPr>
          <a:xfrm>
            <a:off x="457200" y="4500525"/>
            <a:ext cx="8229222" cy="804672"/>
          </a:xfrm>
        </p:spPr>
        <p:txBody>
          <a:bodyPr>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lvl="0"/>
            <a:r>
              <a:rPr lang="en-US" dirty="0" smtClean="0"/>
              <a:t>Click to edit Master text styles</a:t>
            </a:r>
          </a:p>
        </p:txBody>
      </p:sp>
    </p:spTree>
    <p:extLst>
      <p:ext uri="{BB962C8B-B14F-4D97-AF65-F5344CB8AC3E}">
        <p14:creationId xmlns:p14="http://schemas.microsoft.com/office/powerpoint/2010/main" val="1513195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a:spLocks noChangeArrowheads="1"/>
          </p:cNvSpPr>
          <p:nvPr userDrawn="1"/>
        </p:nvSpPr>
        <p:spPr bwMode="gray">
          <a:xfrm rot="16200000" flipH="1">
            <a:off x="8462963" y="4762"/>
            <a:ext cx="685800" cy="676275"/>
          </a:xfrm>
          <a:custGeom>
            <a:avLst/>
            <a:gdLst>
              <a:gd name="connsiteX0" fmla="*/ 0 w 1119189"/>
              <a:gd name="connsiteY0" fmla="*/ 0 h 1104900"/>
              <a:gd name="connsiteX1" fmla="*/ 0 w 1119189"/>
              <a:gd name="connsiteY1" fmla="*/ 1104900 h 1104900"/>
              <a:gd name="connsiteX2" fmla="*/ 358775 w 1119189"/>
              <a:gd name="connsiteY2" fmla="*/ 1104900 h 1104900"/>
              <a:gd name="connsiteX3" fmla="*/ 358775 w 1119189"/>
              <a:gd name="connsiteY3" fmla="*/ 1104900 h 1104900"/>
              <a:gd name="connsiteX4" fmla="*/ 1119189 w 1119189"/>
              <a:gd name="connsiteY4" fmla="*/ 1104900 h 1104900"/>
              <a:gd name="connsiteX5" fmla="*/ 1119189 w 1119189"/>
              <a:gd name="connsiteY5" fmla="*/ 750888 h 1104900"/>
              <a:gd name="connsiteX6" fmla="*/ 358775 w 1119189"/>
              <a:gd name="connsiteY6" fmla="*/ 750888 h 1104900"/>
              <a:gd name="connsiteX7" fmla="*/ 358775 w 1119189"/>
              <a:gd name="connsiteY7"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9" h="1104900">
                <a:moveTo>
                  <a:pt x="0" y="0"/>
                </a:moveTo>
                <a:lnTo>
                  <a:pt x="0" y="1104900"/>
                </a:lnTo>
                <a:lnTo>
                  <a:pt x="358775" y="1104900"/>
                </a:lnTo>
                <a:lnTo>
                  <a:pt x="358775" y="1104900"/>
                </a:lnTo>
                <a:lnTo>
                  <a:pt x="1119189" y="1104900"/>
                </a:lnTo>
                <a:lnTo>
                  <a:pt x="1119189" y="750888"/>
                </a:lnTo>
                <a:lnTo>
                  <a:pt x="358775" y="750888"/>
                </a:lnTo>
                <a:lnTo>
                  <a:pt x="358775" y="0"/>
                </a:lnTo>
                <a:close/>
              </a:path>
            </a:pathLst>
          </a:custGeom>
          <a:solidFill>
            <a:schemeClr val="accent1"/>
          </a:solidFill>
          <a:ln>
            <a:noFill/>
          </a:ln>
          <a:extLst/>
        </p:spPr>
        <p:txBody>
          <a:bodyPr vert="eaVert"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dirty="0" smtClean="0">
              <a:solidFill>
                <a:srgbClr val="00A4E4"/>
              </a:solidFill>
            </a:endParaRPr>
          </a:p>
        </p:txBody>
      </p:sp>
      <p:sp>
        <p:nvSpPr>
          <p:cNvPr id="6" name="Freeform 11"/>
          <p:cNvSpPr>
            <a:spLocks noEditPoints="1"/>
          </p:cNvSpPr>
          <p:nvPr userDrawn="1"/>
        </p:nvSpPr>
        <p:spPr bwMode="auto">
          <a:xfrm>
            <a:off x="523875" y="6453188"/>
            <a:ext cx="179388" cy="185737"/>
          </a:xfrm>
          <a:custGeom>
            <a:avLst/>
            <a:gdLst>
              <a:gd name="T0" fmla="*/ 2147483647 w 113"/>
              <a:gd name="T1" fmla="*/ 2147483647 h 117"/>
              <a:gd name="T2" fmla="*/ 2147483647 w 113"/>
              <a:gd name="T3" fmla="*/ 2147483647 h 117"/>
              <a:gd name="T4" fmla="*/ 2147483647 w 113"/>
              <a:gd name="T5" fmla="*/ 2147483647 h 117"/>
              <a:gd name="T6" fmla="*/ 2147483647 w 113"/>
              <a:gd name="T7" fmla="*/ 2147483647 h 117"/>
              <a:gd name="T8" fmla="*/ 2147483647 w 113"/>
              <a:gd name="T9" fmla="*/ 0 h 117"/>
              <a:gd name="T10" fmla="*/ 0 w 113"/>
              <a:gd name="T11" fmla="*/ 2147483647 h 117"/>
              <a:gd name="T12" fmla="*/ 2147483647 w 113"/>
              <a:gd name="T13" fmla="*/ 2147483647 h 117"/>
              <a:gd name="T14" fmla="*/ 2147483647 w 113"/>
              <a:gd name="T15" fmla="*/ 2147483647 h 117"/>
              <a:gd name="T16" fmla="*/ 2147483647 w 113"/>
              <a:gd name="T17" fmla="*/ 2147483647 h 117"/>
              <a:gd name="T18" fmla="*/ 2147483647 w 113"/>
              <a:gd name="T19" fmla="*/ 2147483647 h 117"/>
              <a:gd name="T20" fmla="*/ 2147483647 w 113"/>
              <a:gd name="T21" fmla="*/ 2147483647 h 117"/>
              <a:gd name="T22" fmla="*/ 2147483647 w 113"/>
              <a:gd name="T23" fmla="*/ 0 h 117"/>
              <a:gd name="T24" fmla="*/ 2147483647 w 113"/>
              <a:gd name="T25" fmla="*/ 0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17">
                <a:moveTo>
                  <a:pt x="58" y="32"/>
                </a:moveTo>
                <a:lnTo>
                  <a:pt x="75" y="72"/>
                </a:lnTo>
                <a:lnTo>
                  <a:pt x="39" y="72"/>
                </a:lnTo>
                <a:lnTo>
                  <a:pt x="58" y="32"/>
                </a:lnTo>
                <a:close/>
                <a:moveTo>
                  <a:pt x="54" y="0"/>
                </a:moveTo>
                <a:lnTo>
                  <a:pt x="0" y="117"/>
                </a:lnTo>
                <a:lnTo>
                  <a:pt x="19" y="117"/>
                </a:lnTo>
                <a:lnTo>
                  <a:pt x="32" y="88"/>
                </a:lnTo>
                <a:lnTo>
                  <a:pt x="82" y="88"/>
                </a:lnTo>
                <a:lnTo>
                  <a:pt x="94" y="117"/>
                </a:lnTo>
                <a:lnTo>
                  <a:pt x="113" y="117"/>
                </a:lnTo>
                <a:lnTo>
                  <a:pt x="61" y="0"/>
                </a:lnTo>
                <a:lnTo>
                  <a:pt x="5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225" fontAlgn="base">
              <a:spcBef>
                <a:spcPct val="0"/>
              </a:spcBef>
              <a:spcAft>
                <a:spcPct val="0"/>
              </a:spcAft>
            </a:pPr>
            <a:endParaRPr lang="en-US">
              <a:solidFill>
                <a:srgbClr val="333333"/>
              </a:solidFill>
              <a:latin typeface="Calibri" pitchFamily="34" charset="0"/>
            </a:endParaRPr>
          </a:p>
        </p:txBody>
      </p:sp>
      <p:sp>
        <p:nvSpPr>
          <p:cNvPr id="8" name="Rectangle 6"/>
          <p:cNvSpPr>
            <a:spLocks noChangeArrowheads="1"/>
          </p:cNvSpPr>
          <p:nvPr userDrawn="1"/>
        </p:nvSpPr>
        <p:spPr bwMode="auto">
          <a:xfrm>
            <a:off x="733425" y="6453188"/>
            <a:ext cx="28575" cy="1857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srgbClr val="333333"/>
              </a:solidFill>
            </a:endParaRPr>
          </a:p>
        </p:txBody>
      </p:sp>
      <p:sp>
        <p:nvSpPr>
          <p:cNvPr id="9" name="Freeform 7"/>
          <p:cNvSpPr>
            <a:spLocks/>
          </p:cNvSpPr>
          <p:nvPr userDrawn="1"/>
        </p:nvSpPr>
        <p:spPr bwMode="auto">
          <a:xfrm>
            <a:off x="803275" y="6450013"/>
            <a:ext cx="180975" cy="192087"/>
          </a:xfrm>
          <a:custGeom>
            <a:avLst/>
            <a:gdLst>
              <a:gd name="T0" fmla="*/ 2147483647 w 237"/>
              <a:gd name="T1" fmla="*/ 2147483647 h 252"/>
              <a:gd name="T2" fmla="*/ 2147483647 w 237"/>
              <a:gd name="T3" fmla="*/ 2147483647 h 252"/>
              <a:gd name="T4" fmla="*/ 2147483647 w 237"/>
              <a:gd name="T5" fmla="*/ 2147483647 h 252"/>
              <a:gd name="T6" fmla="*/ 2147483647 w 237"/>
              <a:gd name="T7" fmla="*/ 2147483647 h 252"/>
              <a:gd name="T8" fmla="*/ 2147483647 w 237"/>
              <a:gd name="T9" fmla="*/ 2147483647 h 252"/>
              <a:gd name="T10" fmla="*/ 2147483647 w 237"/>
              <a:gd name="T11" fmla="*/ 2147483647 h 252"/>
              <a:gd name="T12" fmla="*/ 2147483647 w 237"/>
              <a:gd name="T13" fmla="*/ 2147483647 h 252"/>
              <a:gd name="T14" fmla="*/ 0 w 237"/>
              <a:gd name="T15" fmla="*/ 2147483647 h 252"/>
              <a:gd name="T16" fmla="*/ 2147483647 w 237"/>
              <a:gd name="T17" fmla="*/ 2147483647 h 252"/>
              <a:gd name="T18" fmla="*/ 2147483647 w 237"/>
              <a:gd name="T19" fmla="*/ 0 h 252"/>
              <a:gd name="T20" fmla="*/ 2147483647 w 237"/>
              <a:gd name="T21" fmla="*/ 2147483647 h 252"/>
              <a:gd name="T22" fmla="*/ 2147483647 w 237"/>
              <a:gd name="T23" fmla="*/ 2147483647 h 252"/>
              <a:gd name="T24" fmla="*/ 2147483647 w 237"/>
              <a:gd name="T25" fmla="*/ 2147483647 h 252"/>
              <a:gd name="T26" fmla="*/ 2147483647 w 237"/>
              <a:gd name="T27" fmla="*/ 2147483647 h 252"/>
              <a:gd name="T28" fmla="*/ 2147483647 w 237"/>
              <a:gd name="T29" fmla="*/ 2147483647 h 252"/>
              <a:gd name="T30" fmla="*/ 2147483647 w 237"/>
              <a:gd name="T31" fmla="*/ 2147483647 h 252"/>
              <a:gd name="T32" fmla="*/ 2147483647 w 237"/>
              <a:gd name="T33" fmla="*/ 2147483647 h 252"/>
              <a:gd name="T34" fmla="*/ 2147483647 w 237"/>
              <a:gd name="T35" fmla="*/ 2147483647 h 252"/>
              <a:gd name="T36" fmla="*/ 2147483647 w 237"/>
              <a:gd name="T37" fmla="*/ 2147483647 h 252"/>
              <a:gd name="T38" fmla="*/ 2147483647 w 237"/>
              <a:gd name="T39" fmla="*/ 2147483647 h 252"/>
              <a:gd name="T40" fmla="*/ 2147483647 w 237"/>
              <a:gd name="T41" fmla="*/ 2147483647 h 252"/>
              <a:gd name="T42" fmla="*/ 2147483647 w 237"/>
              <a:gd name="T43" fmla="*/ 2147483647 h 2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7" h="252">
                <a:moveTo>
                  <a:pt x="137" y="121"/>
                </a:moveTo>
                <a:cubicBezTo>
                  <a:pt x="237" y="121"/>
                  <a:pt x="237" y="121"/>
                  <a:pt x="237" y="121"/>
                </a:cubicBezTo>
                <a:cubicBezTo>
                  <a:pt x="237" y="129"/>
                  <a:pt x="237" y="129"/>
                  <a:pt x="237" y="129"/>
                </a:cubicBezTo>
                <a:cubicBezTo>
                  <a:pt x="237" y="147"/>
                  <a:pt x="235" y="163"/>
                  <a:pt x="230" y="177"/>
                </a:cubicBezTo>
                <a:cubicBezTo>
                  <a:pt x="226" y="190"/>
                  <a:pt x="219" y="203"/>
                  <a:pt x="209" y="214"/>
                </a:cubicBezTo>
                <a:cubicBezTo>
                  <a:pt x="187" y="239"/>
                  <a:pt x="158" y="252"/>
                  <a:pt x="123" y="252"/>
                </a:cubicBezTo>
                <a:cubicBezTo>
                  <a:pt x="89" y="252"/>
                  <a:pt x="60" y="240"/>
                  <a:pt x="36" y="215"/>
                </a:cubicBezTo>
                <a:cubicBezTo>
                  <a:pt x="12" y="191"/>
                  <a:pt x="0" y="161"/>
                  <a:pt x="0" y="127"/>
                </a:cubicBezTo>
                <a:cubicBezTo>
                  <a:pt x="0" y="91"/>
                  <a:pt x="12" y="62"/>
                  <a:pt x="37" y="37"/>
                </a:cubicBezTo>
                <a:cubicBezTo>
                  <a:pt x="61" y="12"/>
                  <a:pt x="91" y="0"/>
                  <a:pt x="127" y="0"/>
                </a:cubicBezTo>
                <a:cubicBezTo>
                  <a:pt x="146" y="0"/>
                  <a:pt x="163" y="4"/>
                  <a:pt x="180" y="12"/>
                </a:cubicBezTo>
                <a:cubicBezTo>
                  <a:pt x="195" y="19"/>
                  <a:pt x="211" y="32"/>
                  <a:pt x="226" y="49"/>
                </a:cubicBezTo>
                <a:cubicBezTo>
                  <a:pt x="200" y="74"/>
                  <a:pt x="200" y="74"/>
                  <a:pt x="200" y="74"/>
                </a:cubicBezTo>
                <a:cubicBezTo>
                  <a:pt x="180" y="48"/>
                  <a:pt x="156" y="34"/>
                  <a:pt x="127" y="34"/>
                </a:cubicBezTo>
                <a:cubicBezTo>
                  <a:pt x="102" y="34"/>
                  <a:pt x="80" y="43"/>
                  <a:pt x="63" y="61"/>
                </a:cubicBezTo>
                <a:cubicBezTo>
                  <a:pt x="45" y="78"/>
                  <a:pt x="37" y="100"/>
                  <a:pt x="37" y="126"/>
                </a:cubicBezTo>
                <a:cubicBezTo>
                  <a:pt x="37" y="153"/>
                  <a:pt x="46" y="176"/>
                  <a:pt x="66" y="193"/>
                </a:cubicBezTo>
                <a:cubicBezTo>
                  <a:pt x="84" y="209"/>
                  <a:pt x="103" y="217"/>
                  <a:pt x="125" y="217"/>
                </a:cubicBezTo>
                <a:cubicBezTo>
                  <a:pt x="143" y="217"/>
                  <a:pt x="159" y="211"/>
                  <a:pt x="173" y="199"/>
                </a:cubicBezTo>
                <a:cubicBezTo>
                  <a:pt x="187" y="187"/>
                  <a:pt x="195" y="172"/>
                  <a:pt x="197" y="155"/>
                </a:cubicBezTo>
                <a:cubicBezTo>
                  <a:pt x="137" y="155"/>
                  <a:pt x="137" y="155"/>
                  <a:pt x="137" y="155"/>
                </a:cubicBezTo>
                <a:lnTo>
                  <a:pt x="137" y="12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225" fontAlgn="base">
              <a:spcBef>
                <a:spcPct val="0"/>
              </a:spcBef>
              <a:spcAft>
                <a:spcPct val="0"/>
              </a:spcAft>
            </a:pPr>
            <a:endParaRPr lang="en-US">
              <a:solidFill>
                <a:srgbClr val="333333"/>
              </a:solidFill>
              <a:latin typeface="Calibri" pitchFamily="34" charset="0"/>
            </a:endParaRPr>
          </a:p>
        </p:txBody>
      </p:sp>
      <p:sp>
        <p:nvSpPr>
          <p:cNvPr id="10" name="Freeform 8"/>
          <p:cNvSpPr>
            <a:spLocks noEditPoints="1"/>
          </p:cNvSpPr>
          <p:nvPr userDrawn="1"/>
        </p:nvSpPr>
        <p:spPr bwMode="auto">
          <a:xfrm>
            <a:off x="457200" y="6380163"/>
            <a:ext cx="609600" cy="331787"/>
          </a:xfrm>
          <a:custGeom>
            <a:avLst/>
            <a:gdLst>
              <a:gd name="T0" fmla="*/ 2147483647 w 384"/>
              <a:gd name="T1" fmla="*/ 2147483647 h 209"/>
              <a:gd name="T2" fmla="*/ 2147483647 w 384"/>
              <a:gd name="T3" fmla="*/ 2147483647 h 209"/>
              <a:gd name="T4" fmla="*/ 2147483647 w 384"/>
              <a:gd name="T5" fmla="*/ 2147483647 h 209"/>
              <a:gd name="T6" fmla="*/ 2147483647 w 384"/>
              <a:gd name="T7" fmla="*/ 2147483647 h 209"/>
              <a:gd name="T8" fmla="*/ 2147483647 w 384"/>
              <a:gd name="T9" fmla="*/ 2147483647 h 209"/>
              <a:gd name="T10" fmla="*/ 0 w 384"/>
              <a:gd name="T11" fmla="*/ 2147483647 h 209"/>
              <a:gd name="T12" fmla="*/ 2147483647 w 384"/>
              <a:gd name="T13" fmla="*/ 2147483647 h 209"/>
              <a:gd name="T14" fmla="*/ 2147483647 w 384"/>
              <a:gd name="T15" fmla="*/ 0 h 209"/>
              <a:gd name="T16" fmla="*/ 0 w 384"/>
              <a:gd name="T17" fmla="*/ 0 h 209"/>
              <a:gd name="T18" fmla="*/ 0 w 384"/>
              <a:gd name="T19" fmla="*/ 2147483647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 h="209">
                <a:moveTo>
                  <a:pt x="16" y="16"/>
                </a:moveTo>
                <a:lnTo>
                  <a:pt x="369" y="16"/>
                </a:lnTo>
                <a:lnTo>
                  <a:pt x="369" y="193"/>
                </a:lnTo>
                <a:lnTo>
                  <a:pt x="16" y="193"/>
                </a:lnTo>
                <a:lnTo>
                  <a:pt x="16" y="16"/>
                </a:lnTo>
                <a:close/>
                <a:moveTo>
                  <a:pt x="0" y="209"/>
                </a:moveTo>
                <a:lnTo>
                  <a:pt x="384" y="209"/>
                </a:lnTo>
                <a:lnTo>
                  <a:pt x="384" y="0"/>
                </a:lnTo>
                <a:lnTo>
                  <a:pt x="0" y="0"/>
                </a:lnTo>
                <a:lnTo>
                  <a:pt x="0" y="2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225" fontAlgn="base">
              <a:spcBef>
                <a:spcPct val="0"/>
              </a:spcBef>
              <a:spcAft>
                <a:spcPct val="0"/>
              </a:spcAft>
            </a:pPr>
            <a:endParaRPr lang="en-US">
              <a:solidFill>
                <a:srgbClr val="333333"/>
              </a:solidFill>
              <a:latin typeface="Calibri" pitchFamily="34" charset="0"/>
            </a:endParaRPr>
          </a:p>
        </p:txBody>
      </p:sp>
      <p:sp>
        <p:nvSpPr>
          <p:cNvPr id="3" name="Text Placeholder 2"/>
          <p:cNvSpPr>
            <a:spLocks noGrp="1"/>
          </p:cNvSpPr>
          <p:nvPr>
            <p:ph type="body" idx="1"/>
          </p:nvPr>
        </p:nvSpPr>
        <p:spPr>
          <a:xfrm>
            <a:off x="457200" y="3617980"/>
            <a:ext cx="8229600" cy="430203"/>
          </a:xfrm>
        </p:spPr>
        <p:txBody>
          <a:bodyPr>
            <a:normAutofit/>
          </a:bodyPr>
          <a:lstStyle>
            <a:lvl1pPr marL="0" indent="0">
              <a:buNone/>
              <a:defRPr sz="1800" baseline="0">
                <a:solidFill>
                  <a:schemeClr val="tx2"/>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smtClean="0"/>
              <a:t>Click to edit Master text styles</a:t>
            </a:r>
          </a:p>
        </p:txBody>
      </p:sp>
      <p:sp>
        <p:nvSpPr>
          <p:cNvPr id="7" name="Title 6"/>
          <p:cNvSpPr>
            <a:spLocks noGrp="1"/>
          </p:cNvSpPr>
          <p:nvPr>
            <p:ph type="title"/>
          </p:nvPr>
        </p:nvSpPr>
        <p:spPr>
          <a:xfrm>
            <a:off x="459048" y="2605154"/>
            <a:ext cx="8229600" cy="939801"/>
          </a:xfrm>
        </p:spPr>
        <p:txBody>
          <a:bodyPr>
            <a:normAutofit/>
          </a:bodyPr>
          <a:lstStyle>
            <a:lvl1pPr>
              <a:defRPr sz="2400" baseline="0">
                <a:solidFill>
                  <a:schemeClr val="tx2"/>
                </a:solidFill>
              </a:defRPr>
            </a:lvl1pPr>
          </a:lstStyle>
          <a:p>
            <a:r>
              <a:rPr lang="en-US" dirty="0" smtClean="0"/>
              <a:t>Click to edit Master title style</a:t>
            </a:r>
            <a:endParaRPr lang="en-US" dirty="0"/>
          </a:p>
        </p:txBody>
      </p:sp>
      <p:sp>
        <p:nvSpPr>
          <p:cNvPr id="11" name="Slide Number Placeholder 5"/>
          <p:cNvSpPr>
            <a:spLocks noGrp="1"/>
          </p:cNvSpPr>
          <p:nvPr>
            <p:ph type="sldNum" sz="quarter" idx="10"/>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582FEDBB-AE19-4E04-874A-BBFDF398F816}" type="slidenum">
              <a:rPr/>
              <a:pPr>
                <a:defRPr/>
              </a:pPr>
              <a:t>‹#›</a:t>
            </a:fld>
            <a:endParaRPr/>
          </a:p>
        </p:txBody>
      </p:sp>
    </p:spTree>
    <p:extLst>
      <p:ext uri="{BB962C8B-B14F-4D97-AF65-F5344CB8AC3E}">
        <p14:creationId xmlns:p14="http://schemas.microsoft.com/office/powerpoint/2010/main" val="4075750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48" y="1506538"/>
            <a:ext cx="8229600" cy="4672584"/>
          </a:xfrm>
        </p:spPr>
        <p:txBody>
          <a:bodyPr/>
          <a:lstStyle>
            <a:lvl1pPr>
              <a:lnSpc>
                <a:spcPct val="100000"/>
              </a:lnSpc>
              <a:defRPr sz="1800"/>
            </a:lvl1pPr>
            <a:lvl2pPr>
              <a:lnSpc>
                <a:spcPct val="100000"/>
              </a:lnSpc>
              <a:defRPr sz="1600"/>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normAutofit/>
          </a:bodyPr>
          <a:lstStyle>
            <a:lvl1pPr>
              <a:defRPr sz="2200" baseline="0"/>
            </a:lvl1pPr>
          </a:lstStyle>
          <a:p>
            <a:r>
              <a:rPr lang="en-US" dirty="0" smtClean="0"/>
              <a:t>Click to edit Master title style</a:t>
            </a:r>
            <a:endParaRPr lang="en-US" dirty="0"/>
          </a:p>
        </p:txBody>
      </p:sp>
      <p:sp>
        <p:nvSpPr>
          <p:cNvPr id="9" name="Text Placeholder 9"/>
          <p:cNvSpPr>
            <a:spLocks noGrp="1"/>
          </p:cNvSpPr>
          <p:nvPr>
            <p:ph type="body" sz="quarter" idx="12"/>
          </p:nvPr>
        </p:nvSpPr>
        <p:spPr>
          <a:xfrm>
            <a:off x="457200" y="869061"/>
            <a:ext cx="8229600" cy="502920"/>
          </a:xfrm>
        </p:spPr>
        <p:txBody>
          <a:bodyPr rtlCol="0">
            <a:noAutofit/>
          </a:bodyPr>
          <a:lstStyle>
            <a:lvl1pPr marL="0" indent="0">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5"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6" name="Slide Number Placeholder 7"/>
          <p:cNvSpPr>
            <a:spLocks noGrp="1"/>
          </p:cNvSpPr>
          <p:nvPr>
            <p:ph type="sldNum" sz="quarter" idx="14"/>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8B9DF375-D1E4-494C-85EA-DA3B1891748F}" type="slidenum">
              <a:rPr/>
              <a:pPr>
                <a:defRPr/>
              </a:pPr>
              <a:t>‹#›</a:t>
            </a:fld>
            <a:endParaRPr/>
          </a:p>
        </p:txBody>
      </p:sp>
    </p:spTree>
    <p:extLst>
      <p:ext uri="{BB962C8B-B14F-4D97-AF65-F5344CB8AC3E}">
        <p14:creationId xmlns:p14="http://schemas.microsoft.com/office/powerpoint/2010/main" val="1200355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Executive Summary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48" y="1506538"/>
            <a:ext cx="8229600" cy="4672584"/>
          </a:xfrm>
        </p:spPr>
        <p:txBody>
          <a:bodyPr/>
          <a:lstStyle>
            <a:lvl1pPr marL="285750" indent="-285750">
              <a:lnSpc>
                <a:spcPct val="100000"/>
              </a:lnSpc>
              <a:buFont typeface="+mj-lt"/>
              <a:buAutoNum type="arabicPeriod"/>
              <a:defRPr sz="1800"/>
            </a:lvl1pPr>
            <a:lvl2pPr>
              <a:lnSpc>
                <a:spcPct val="100000"/>
              </a:lnSpc>
              <a:defRPr sz="1600"/>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normAutofit/>
          </a:bodyPr>
          <a:lstStyle>
            <a:lvl1pPr>
              <a:defRPr sz="2200" baseline="0"/>
            </a:lvl1pPr>
          </a:lstStyle>
          <a:p>
            <a:r>
              <a:rPr lang="en-US" dirty="0" smtClean="0"/>
              <a:t>Click to edit Master title style</a:t>
            </a:r>
            <a:endParaRPr lang="en-US" dirty="0"/>
          </a:p>
        </p:txBody>
      </p:sp>
      <p:sp>
        <p:nvSpPr>
          <p:cNvPr id="9" name="Text Placeholder 9"/>
          <p:cNvSpPr>
            <a:spLocks noGrp="1"/>
          </p:cNvSpPr>
          <p:nvPr>
            <p:ph type="body" sz="quarter" idx="12"/>
          </p:nvPr>
        </p:nvSpPr>
        <p:spPr>
          <a:xfrm>
            <a:off x="457200" y="869061"/>
            <a:ext cx="8229600" cy="502920"/>
          </a:xfrm>
        </p:spPr>
        <p:txBody>
          <a:bodyPr rtlCol="0">
            <a:noAutofit/>
          </a:bodyPr>
          <a:lstStyle>
            <a:lvl1pPr marL="285750" indent="-285750">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11"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6" name="Slide Number Placeholder 7"/>
          <p:cNvSpPr>
            <a:spLocks noGrp="1"/>
          </p:cNvSpPr>
          <p:nvPr>
            <p:ph type="sldNum" sz="quarter" idx="14"/>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F18DB8F7-025A-48B8-ADFF-DB0C94CF2DB9}" type="slidenum">
              <a:rPr/>
              <a:pPr>
                <a:defRPr/>
              </a:pPr>
              <a:t>‹#›</a:t>
            </a:fld>
            <a:endParaRPr dirty="0"/>
          </a:p>
        </p:txBody>
      </p:sp>
    </p:spTree>
    <p:extLst>
      <p:ext uri="{BB962C8B-B14F-4D97-AF65-F5344CB8AC3E}">
        <p14:creationId xmlns:p14="http://schemas.microsoft.com/office/powerpoint/2010/main" val="2224099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Executive Summary Blocks">
    <p:spTree>
      <p:nvGrpSpPr>
        <p:cNvPr id="1" name=""/>
        <p:cNvGrpSpPr/>
        <p:nvPr/>
      </p:nvGrpSpPr>
      <p:grpSpPr>
        <a:xfrm>
          <a:off x="0" y="0"/>
          <a:ext cx="0" cy="0"/>
          <a:chOff x="0" y="0"/>
          <a:chExt cx="0" cy="0"/>
        </a:xfrm>
      </p:grpSpPr>
      <p:cxnSp>
        <p:nvCxnSpPr>
          <p:cNvPr id="13" name="Straight Connector 12"/>
          <p:cNvCxnSpPr/>
          <p:nvPr userDrawn="1"/>
        </p:nvCxnSpPr>
        <p:spPr>
          <a:xfrm>
            <a:off x="457200" y="2470150"/>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00" y="3622675"/>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57200" y="4775200"/>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23823"/>
            <a:ext cx="2065867" cy="751412"/>
          </a:xfrm>
          <a:solidFill>
            <a:schemeClr val="accent1"/>
          </a:solidFill>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8" name="Text Placeholder 3"/>
          <p:cNvSpPr>
            <a:spLocks noGrp="1"/>
          </p:cNvSpPr>
          <p:nvPr>
            <p:ph type="body" sz="quarter" idx="14"/>
          </p:nvPr>
        </p:nvSpPr>
        <p:spPr>
          <a:xfrm>
            <a:off x="457200" y="2665167"/>
            <a:ext cx="2065867" cy="762179"/>
          </a:xfrm>
          <a:solidFill>
            <a:schemeClr val="accent1"/>
          </a:solidFill>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30" name="Text Placeholder 3"/>
          <p:cNvSpPr>
            <a:spLocks noGrp="1"/>
          </p:cNvSpPr>
          <p:nvPr>
            <p:ph type="body" sz="quarter" idx="15"/>
          </p:nvPr>
        </p:nvSpPr>
        <p:spPr>
          <a:xfrm>
            <a:off x="457200" y="3817278"/>
            <a:ext cx="2065867" cy="762180"/>
          </a:xfrm>
          <a:solidFill>
            <a:schemeClr val="accent1"/>
          </a:solidFill>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33" name="Content Placeholder 2"/>
          <p:cNvSpPr>
            <a:spLocks noGrp="1"/>
          </p:cNvSpPr>
          <p:nvPr>
            <p:ph idx="1"/>
          </p:nvPr>
        </p:nvSpPr>
        <p:spPr>
          <a:xfrm>
            <a:off x="2719648" y="1523824"/>
            <a:ext cx="5967152" cy="762179"/>
          </a:xfrm>
        </p:spPr>
        <p:txBody>
          <a:bodyPr>
            <a:normAutofit/>
          </a:bodyPr>
          <a:lstStyle>
            <a:lvl1pPr>
              <a:spcBef>
                <a:spcPts val="500"/>
              </a:spcBef>
              <a:defRPr sz="1200"/>
            </a:lvl1pPr>
            <a:lvl2pPr>
              <a:spcBef>
                <a:spcPts val="300"/>
              </a:spcBef>
              <a:defRPr sz="1100"/>
            </a:lvl2pPr>
            <a:lvl3pPr>
              <a:spcBef>
                <a:spcPts val="300"/>
              </a:spcBef>
              <a:defRPr sz="12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16"/>
          </p:nvPr>
        </p:nvSpPr>
        <p:spPr>
          <a:xfrm>
            <a:off x="2719648" y="2665167"/>
            <a:ext cx="5967152" cy="762179"/>
          </a:xfrm>
        </p:spPr>
        <p:txBody>
          <a:bodyPr>
            <a:normAutofit/>
          </a:bodyPr>
          <a:lstStyle>
            <a:lvl1pPr>
              <a:spcBef>
                <a:spcPts val="500"/>
              </a:spcBef>
              <a:defRPr sz="1200"/>
            </a:lvl1pPr>
            <a:lvl2pPr>
              <a:spcBef>
                <a:spcPts val="300"/>
              </a:spcBef>
              <a:defRPr sz="1100"/>
            </a:lvl2pPr>
            <a:lvl3pPr>
              <a:spcBef>
                <a:spcPts val="300"/>
              </a:spcBef>
              <a:defRPr sz="12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17"/>
          </p:nvPr>
        </p:nvSpPr>
        <p:spPr>
          <a:xfrm>
            <a:off x="2719648" y="3817278"/>
            <a:ext cx="5967152" cy="762179"/>
          </a:xfrm>
        </p:spPr>
        <p:txBody>
          <a:bodyPr>
            <a:normAutofit/>
          </a:bodyPr>
          <a:lstStyle>
            <a:lvl1pPr>
              <a:spcBef>
                <a:spcPts val="500"/>
              </a:spcBef>
              <a:defRPr sz="1200"/>
            </a:lvl1pPr>
            <a:lvl2pPr>
              <a:spcBef>
                <a:spcPts val="300"/>
              </a:spcBef>
              <a:defRPr sz="1100"/>
            </a:lvl2pPr>
            <a:lvl3pPr>
              <a:spcBef>
                <a:spcPts val="300"/>
              </a:spcBef>
              <a:defRPr sz="12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3"/>
          <p:cNvSpPr>
            <a:spLocks noGrp="1"/>
          </p:cNvSpPr>
          <p:nvPr>
            <p:ph type="body" sz="quarter" idx="19"/>
          </p:nvPr>
        </p:nvSpPr>
        <p:spPr>
          <a:xfrm>
            <a:off x="457200" y="4960922"/>
            <a:ext cx="2065867" cy="762179"/>
          </a:xfrm>
          <a:solidFill>
            <a:schemeClr val="accent1"/>
          </a:solidFill>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2" name="Content Placeholder 2"/>
          <p:cNvSpPr>
            <a:spLocks noGrp="1"/>
          </p:cNvSpPr>
          <p:nvPr>
            <p:ph idx="21"/>
          </p:nvPr>
        </p:nvSpPr>
        <p:spPr>
          <a:xfrm>
            <a:off x="2719648" y="4960922"/>
            <a:ext cx="5967152" cy="762179"/>
          </a:xfrm>
        </p:spPr>
        <p:txBody>
          <a:bodyPr>
            <a:normAutofit/>
          </a:bodyPr>
          <a:lstStyle>
            <a:lvl1pPr>
              <a:spcBef>
                <a:spcPts val="500"/>
              </a:spcBef>
              <a:defRPr sz="1200"/>
            </a:lvl1pPr>
            <a:lvl2pPr>
              <a:spcBef>
                <a:spcPts val="300"/>
              </a:spcBef>
              <a:defRPr sz="1100"/>
            </a:lvl2pPr>
            <a:lvl3pPr>
              <a:spcBef>
                <a:spcPts val="300"/>
              </a:spcBef>
              <a:defRPr sz="12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4"/>
          <p:cNvSpPr>
            <a:spLocks noGrp="1"/>
          </p:cNvSpPr>
          <p:nvPr>
            <p:ph type="body" sz="quarter" idx="22"/>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6" name="Slide Number Placeholder 7"/>
          <p:cNvSpPr>
            <a:spLocks noGrp="1"/>
          </p:cNvSpPr>
          <p:nvPr>
            <p:ph type="sldNum" sz="quarter" idx="23"/>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60D7B4C3-B2F8-4B08-A55A-426B7B5714C8}" type="slidenum">
              <a:rPr/>
              <a:pPr>
                <a:defRPr/>
              </a:pPr>
              <a:t>‹#›</a:t>
            </a:fld>
            <a:endParaRPr/>
          </a:p>
        </p:txBody>
      </p:sp>
    </p:spTree>
    <p:extLst>
      <p:ext uri="{BB962C8B-B14F-4D97-AF65-F5344CB8AC3E}">
        <p14:creationId xmlns:p14="http://schemas.microsoft.com/office/powerpoint/2010/main" val="299024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With Take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48" y="1506537"/>
            <a:ext cx="8229600" cy="4020367"/>
          </a:xfrm>
        </p:spPr>
        <p:txBody>
          <a:bodyPr/>
          <a:lstStyle>
            <a:lvl1pPr>
              <a:lnSpc>
                <a:spcPct val="100000"/>
              </a:lnSpc>
              <a:defRPr sz="1800"/>
            </a:lvl1pPr>
            <a:lvl2pPr>
              <a:lnSpc>
                <a:spcPct val="100000"/>
              </a:lnSpc>
              <a:defRPr sz="1600"/>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normAutofit/>
          </a:bodyPr>
          <a:lstStyle>
            <a:lvl1pPr>
              <a:defRPr sz="2200" baseline="0"/>
            </a:lvl1pPr>
          </a:lstStyle>
          <a:p>
            <a:r>
              <a:rPr lang="en-US" dirty="0" smtClean="0"/>
              <a:t>Click to edit Master title style</a:t>
            </a:r>
            <a:endParaRPr lang="en-US" dirty="0"/>
          </a:p>
        </p:txBody>
      </p:sp>
      <p:sp>
        <p:nvSpPr>
          <p:cNvPr id="9" name="Text Placeholder 9"/>
          <p:cNvSpPr>
            <a:spLocks noGrp="1"/>
          </p:cNvSpPr>
          <p:nvPr>
            <p:ph type="body" sz="quarter" idx="12"/>
          </p:nvPr>
        </p:nvSpPr>
        <p:spPr>
          <a:xfrm>
            <a:off x="457200" y="869061"/>
            <a:ext cx="8229600" cy="502920"/>
          </a:xfrm>
        </p:spPr>
        <p:txBody>
          <a:bodyPr rtlCol="0">
            <a:noAutofit/>
          </a:bodyPr>
          <a:lstStyle>
            <a:lvl1pPr marL="285750" indent="-285750">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11" name="Text Placeholder 6"/>
          <p:cNvSpPr>
            <a:spLocks noGrp="1"/>
          </p:cNvSpPr>
          <p:nvPr>
            <p:ph type="body" sz="quarter" idx="25"/>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10"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7" name="Slide Number Placeholder 7"/>
          <p:cNvSpPr>
            <a:spLocks noGrp="1"/>
          </p:cNvSpPr>
          <p:nvPr>
            <p:ph type="sldNum" sz="quarter" idx="26"/>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BC21C1A6-5264-4280-90B7-7B63FD39F441}" type="slidenum">
              <a:rPr/>
              <a:pPr>
                <a:defRPr/>
              </a:pPr>
              <a:t>‹#›</a:t>
            </a:fld>
            <a:endParaRPr/>
          </a:p>
        </p:txBody>
      </p:sp>
    </p:spTree>
    <p:extLst>
      <p:ext uri="{BB962C8B-B14F-4D97-AF65-F5344CB8AC3E}">
        <p14:creationId xmlns:p14="http://schemas.microsoft.com/office/powerpoint/2010/main" val="380631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rt with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48" y="2116667"/>
            <a:ext cx="8229600" cy="4055533"/>
          </a:xfrm>
        </p:spPr>
        <p:txBody>
          <a:bodyPr>
            <a:normAutofit/>
          </a:bodyPr>
          <a:lstStyle>
            <a:lvl1pPr>
              <a:lnSpc>
                <a:spcPct val="100000"/>
              </a:lnSpc>
              <a:defRPr sz="1600"/>
            </a:lvl1pPr>
            <a:lvl2pPr>
              <a:lnSpc>
                <a:spcPct val="100000"/>
              </a:lnSpc>
              <a:defRPr sz="1400"/>
            </a:lvl2pPr>
            <a:lvl3pPr>
              <a:lnSpc>
                <a:spcPct val="100000"/>
              </a:lnSpc>
              <a:defRPr sz="1600"/>
            </a:lvl3pPr>
            <a:lvl4pPr>
              <a:lnSpc>
                <a:spcPct val="100000"/>
              </a:lnSpc>
              <a:defRPr sz="14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502920"/>
          </a:xfrm>
        </p:spPr>
        <p:txBody>
          <a:bodyPr rtlCol="0">
            <a:noAutofit/>
          </a:bodyPr>
          <a:lstStyle>
            <a:lvl1pPr marL="285750" indent="-285750">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08760"/>
            <a:ext cx="82296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6" name="Title 5"/>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2" name="Text Placeholder 4"/>
          <p:cNvSpPr>
            <a:spLocks noGrp="1"/>
          </p:cNvSpPr>
          <p:nvPr>
            <p:ph type="body" sz="quarter" idx="14"/>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7" name="Slide Number Placeholder 7"/>
          <p:cNvSpPr>
            <a:spLocks noGrp="1"/>
          </p:cNvSpPr>
          <p:nvPr>
            <p:ph type="sldNum" sz="quarter" idx="15"/>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010A3B86-08C2-43B2-9898-C442DB341287}" type="slidenum">
              <a:rPr/>
              <a:pPr>
                <a:defRPr/>
              </a:pPr>
              <a:t>‹#›</a:t>
            </a:fld>
            <a:endParaRPr/>
          </a:p>
        </p:txBody>
      </p:sp>
    </p:spTree>
    <p:extLst>
      <p:ext uri="{BB962C8B-B14F-4D97-AF65-F5344CB8AC3E}">
        <p14:creationId xmlns:p14="http://schemas.microsoft.com/office/powerpoint/2010/main" val="709624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39084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rt with title With Take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48" y="2116667"/>
            <a:ext cx="8229600" cy="3293533"/>
          </a:xfrm>
        </p:spPr>
        <p:txBody>
          <a:bodyPr>
            <a:normAutofit/>
          </a:bodyPr>
          <a:lstStyle>
            <a:lvl1pPr>
              <a:lnSpc>
                <a:spcPct val="100000"/>
              </a:lnSpc>
              <a:defRPr sz="1600"/>
            </a:lvl1pPr>
            <a:lvl2pPr>
              <a:lnSpc>
                <a:spcPct val="100000"/>
              </a:lnSpc>
              <a:defRPr sz="1400"/>
            </a:lvl2pPr>
            <a:lvl3pPr>
              <a:lnSpc>
                <a:spcPct val="100000"/>
              </a:lnSpc>
              <a:defRPr sz="1600"/>
            </a:lvl3pPr>
            <a:lvl4pPr>
              <a:lnSpc>
                <a:spcPct val="100000"/>
              </a:lnSpc>
              <a:defRPr sz="14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502920"/>
          </a:xfrm>
        </p:spPr>
        <p:txBody>
          <a:bodyPr rtlCol="0">
            <a:noAutofit/>
          </a:bodyPr>
          <a:lstStyle>
            <a:lvl1pPr marL="285750" indent="-285750">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08760"/>
            <a:ext cx="82296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6" name="Title 5"/>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2" name="Text Placeholder 6"/>
          <p:cNvSpPr>
            <a:spLocks noGrp="1"/>
          </p:cNvSpPr>
          <p:nvPr>
            <p:ph type="body" sz="quarter" idx="25"/>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13" name="Text Placeholder 4"/>
          <p:cNvSpPr>
            <a:spLocks noGrp="1"/>
          </p:cNvSpPr>
          <p:nvPr>
            <p:ph type="body" sz="quarter" idx="26"/>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8" name="Slide Number Placeholder 7"/>
          <p:cNvSpPr>
            <a:spLocks noGrp="1"/>
          </p:cNvSpPr>
          <p:nvPr>
            <p:ph type="sldNum" sz="quarter" idx="27"/>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48B467E9-DAE7-4148-815F-3EC455930FB8}" type="slidenum">
              <a:rPr/>
              <a:pPr>
                <a:defRPr/>
              </a:pPr>
              <a:t>‹#›</a:t>
            </a:fld>
            <a:endParaRPr dirty="0"/>
          </a:p>
        </p:txBody>
      </p:sp>
    </p:spTree>
    <p:extLst>
      <p:ext uri="{BB962C8B-B14F-4D97-AF65-F5344CB8AC3E}">
        <p14:creationId xmlns:p14="http://schemas.microsoft.com/office/powerpoint/2010/main" val="3531244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hart with title and takeaway">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457200" y="869061"/>
            <a:ext cx="8229600" cy="502920"/>
          </a:xfrm>
        </p:spPr>
        <p:txBody>
          <a:bodyPr rtlCol="0">
            <a:noAutofit/>
          </a:bodyPr>
          <a:lstStyle>
            <a:lvl1pPr marL="285750" indent="-285750">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08760"/>
            <a:ext cx="82296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6" name="Title 5"/>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3" name="Text Placeholder 6"/>
          <p:cNvSpPr>
            <a:spLocks noGrp="1"/>
          </p:cNvSpPr>
          <p:nvPr>
            <p:ph type="body" sz="quarter" idx="17"/>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12" name="Text Placeholder 4"/>
          <p:cNvSpPr>
            <a:spLocks noGrp="1"/>
          </p:cNvSpPr>
          <p:nvPr>
            <p:ph type="body" sz="quarter" idx="18"/>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7" name="Slide Number Placeholder 7"/>
          <p:cNvSpPr>
            <a:spLocks noGrp="1"/>
          </p:cNvSpPr>
          <p:nvPr>
            <p:ph type="sldNum" sz="quarter" idx="19"/>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588532A9-B7D9-4CCE-9311-86DDB6E3CA19}" type="slidenum">
              <a:rPr/>
              <a:pPr>
                <a:defRPr/>
              </a:pPr>
              <a:t>‹#›</a:t>
            </a:fld>
            <a:endParaRPr dirty="0"/>
          </a:p>
        </p:txBody>
      </p:sp>
    </p:spTree>
    <p:extLst>
      <p:ext uri="{BB962C8B-B14F-4D97-AF65-F5344CB8AC3E}">
        <p14:creationId xmlns:p14="http://schemas.microsoft.com/office/powerpoint/2010/main" val="2968696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 no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48" y="1506538"/>
            <a:ext cx="8229600" cy="4665663"/>
          </a:xfrm>
        </p:spPr>
        <p:txBody>
          <a:bodyPr>
            <a:normAutofit/>
          </a:bodyPr>
          <a:lstStyle>
            <a:lvl1pPr>
              <a:lnSpc>
                <a:spcPct val="100000"/>
              </a:lnSpc>
              <a:defRPr sz="1600"/>
            </a:lvl1pPr>
            <a:lvl2pPr>
              <a:lnSpc>
                <a:spcPct val="100000"/>
              </a:lnSpc>
              <a:defRPr sz="1400"/>
            </a:lvl2pPr>
            <a:lvl3pPr>
              <a:lnSpc>
                <a:spcPct val="100000"/>
              </a:lnSpc>
              <a:defRPr sz="1600"/>
            </a:lvl3pPr>
            <a:lvl4pPr>
              <a:lnSpc>
                <a:spcPct val="100000"/>
              </a:lnSpc>
              <a:defRPr sz="14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50292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2"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6" name="Slide Number Placeholder 7"/>
          <p:cNvSpPr>
            <a:spLocks noGrp="1"/>
          </p:cNvSpPr>
          <p:nvPr>
            <p:ph type="sldNum" sz="quarter" idx="14"/>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31B5B943-DF22-4330-B424-0E10E0C008CE}" type="slidenum">
              <a:rPr/>
              <a:pPr>
                <a:defRPr/>
              </a:pPr>
              <a:t>‹#›</a:t>
            </a:fld>
            <a:endParaRPr/>
          </a:p>
        </p:txBody>
      </p:sp>
    </p:spTree>
    <p:extLst>
      <p:ext uri="{BB962C8B-B14F-4D97-AF65-F5344CB8AC3E}">
        <p14:creationId xmlns:p14="http://schemas.microsoft.com/office/powerpoint/2010/main" val="550597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art no title With Take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48" y="1506538"/>
            <a:ext cx="8229600" cy="3913187"/>
          </a:xfrm>
        </p:spPr>
        <p:txBody>
          <a:bodyPr>
            <a:normAutofit/>
          </a:bodyPr>
          <a:lstStyle>
            <a:lvl1pPr>
              <a:lnSpc>
                <a:spcPct val="100000"/>
              </a:lnSpc>
              <a:defRPr sz="1600"/>
            </a:lvl1pPr>
            <a:lvl2pPr>
              <a:lnSpc>
                <a:spcPct val="100000"/>
              </a:lnSpc>
              <a:defRPr sz="1400"/>
            </a:lvl2pPr>
            <a:lvl3pPr>
              <a:lnSpc>
                <a:spcPct val="100000"/>
              </a:lnSpc>
              <a:defRPr sz="1600"/>
            </a:lvl3pPr>
            <a:lvl4pPr>
              <a:lnSpc>
                <a:spcPct val="100000"/>
              </a:lnSpc>
              <a:defRPr sz="14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50292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3" name="Text Placeholder 6"/>
          <p:cNvSpPr>
            <a:spLocks noGrp="1"/>
          </p:cNvSpPr>
          <p:nvPr>
            <p:ph type="body" sz="quarter" idx="25"/>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12"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7" name="Slide Number Placeholder 7"/>
          <p:cNvSpPr>
            <a:spLocks noGrp="1"/>
          </p:cNvSpPr>
          <p:nvPr>
            <p:ph type="sldNum" sz="quarter" idx="26"/>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43BDDF5C-F0C3-420C-B210-BC704564283B}" type="slidenum">
              <a:rPr/>
              <a:pPr>
                <a:defRPr/>
              </a:pPr>
              <a:t>‹#›</a:t>
            </a:fld>
            <a:endParaRPr/>
          </a:p>
        </p:txBody>
      </p:sp>
    </p:spTree>
    <p:extLst>
      <p:ext uri="{BB962C8B-B14F-4D97-AF65-F5344CB8AC3E}">
        <p14:creationId xmlns:p14="http://schemas.microsoft.com/office/powerpoint/2010/main" val="3530315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 Phases with Details">
    <p:spTree>
      <p:nvGrpSpPr>
        <p:cNvPr id="1" name=""/>
        <p:cNvGrpSpPr/>
        <p:nvPr/>
      </p:nvGrpSpPr>
      <p:grpSpPr>
        <a:xfrm>
          <a:off x="0" y="0"/>
          <a:ext cx="0" cy="0"/>
          <a:chOff x="0" y="0"/>
          <a:chExt cx="0" cy="0"/>
        </a:xfrm>
      </p:grpSpPr>
      <p:grpSp>
        <p:nvGrpSpPr>
          <p:cNvPr id="11" name="Group 8"/>
          <p:cNvGrpSpPr>
            <a:grpSpLocks/>
          </p:cNvGrpSpPr>
          <p:nvPr userDrawn="1"/>
        </p:nvGrpSpPr>
        <p:grpSpPr bwMode="auto">
          <a:xfrm>
            <a:off x="457200" y="1954213"/>
            <a:ext cx="8229600" cy="3929062"/>
            <a:chOff x="457200" y="1954069"/>
            <a:chExt cx="8229600" cy="3929675"/>
          </a:xfrm>
        </p:grpSpPr>
        <p:sp>
          <p:nvSpPr>
            <p:cNvPr id="12" name="Pentagon 11"/>
            <p:cNvSpPr>
              <a:spLocks noChangeArrowheads="1"/>
            </p:cNvSpPr>
            <p:nvPr userDrawn="1"/>
          </p:nvSpPr>
          <p:spPr bwMode="auto">
            <a:xfrm>
              <a:off x="457200" y="1954069"/>
              <a:ext cx="2857500" cy="800225"/>
            </a:xfrm>
            <a:prstGeom prst="homePlate">
              <a:avLst>
                <a:gd name="adj" fmla="val 34532"/>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3" name="Chevron 12"/>
            <p:cNvSpPr>
              <a:spLocks noChangeArrowheads="1"/>
            </p:cNvSpPr>
            <p:nvPr userDrawn="1"/>
          </p:nvSpPr>
          <p:spPr bwMode="auto">
            <a:xfrm>
              <a:off x="3143250" y="1954069"/>
              <a:ext cx="2857500" cy="800225"/>
            </a:xfrm>
            <a:prstGeom prst="chevron">
              <a:avLst>
                <a:gd name="adj" fmla="val 33325"/>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4" name="Chevron 13"/>
            <p:cNvSpPr>
              <a:spLocks noChangeArrowheads="1"/>
            </p:cNvSpPr>
            <p:nvPr userDrawn="1"/>
          </p:nvSpPr>
          <p:spPr bwMode="auto">
            <a:xfrm>
              <a:off x="5829300" y="1954069"/>
              <a:ext cx="2857500" cy="800225"/>
            </a:xfrm>
            <a:prstGeom prst="chevron">
              <a:avLst>
                <a:gd name="adj" fmla="val 33325"/>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grpSp>
          <p:nvGrpSpPr>
            <p:cNvPr id="15" name="Group 13"/>
            <p:cNvGrpSpPr>
              <a:grpSpLocks/>
            </p:cNvGrpSpPr>
            <p:nvPr userDrawn="1"/>
          </p:nvGrpSpPr>
          <p:grpSpPr bwMode="auto">
            <a:xfrm>
              <a:off x="3105150" y="2824117"/>
              <a:ext cx="2675342" cy="3059627"/>
              <a:chOff x="3105150" y="2619375"/>
              <a:chExt cx="2675342" cy="3557588"/>
            </a:xfrm>
          </p:grpSpPr>
          <p:cxnSp>
            <p:nvCxnSpPr>
              <p:cNvPr id="16" name="Straight Connector 15"/>
              <p:cNvCxnSpPr/>
              <p:nvPr/>
            </p:nvCxnSpPr>
            <p:spPr>
              <a:xfrm>
                <a:off x="3105150" y="2619419"/>
                <a:ext cx="0" cy="3557544"/>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80088" y="2619419"/>
                <a:ext cx="0" cy="3557544"/>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10" name="Text Placeholder 9"/>
          <p:cNvSpPr>
            <a:spLocks noGrp="1"/>
          </p:cNvSpPr>
          <p:nvPr>
            <p:ph type="body" sz="quarter" idx="12"/>
          </p:nvPr>
        </p:nvSpPr>
        <p:spPr>
          <a:xfrm>
            <a:off x="457200" y="869061"/>
            <a:ext cx="8229600" cy="50292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443808" y="1965510"/>
            <a:ext cx="2578792"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31" name="Text Placeholder 5"/>
          <p:cNvSpPr>
            <a:spLocks noGrp="1"/>
          </p:cNvSpPr>
          <p:nvPr>
            <p:ph type="body" sz="quarter" idx="15"/>
          </p:nvPr>
        </p:nvSpPr>
        <p:spPr>
          <a:xfrm>
            <a:off x="3364808" y="1965510"/>
            <a:ext cx="2324792"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32" name="Text Placeholder 5"/>
          <p:cNvSpPr>
            <a:spLocks noGrp="1"/>
          </p:cNvSpPr>
          <p:nvPr>
            <p:ph type="body" sz="quarter" idx="16"/>
          </p:nvPr>
        </p:nvSpPr>
        <p:spPr>
          <a:xfrm>
            <a:off x="6082608" y="1965510"/>
            <a:ext cx="2324792"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33" name="Text Placeholder 32"/>
          <p:cNvSpPr>
            <a:spLocks noGrp="1"/>
          </p:cNvSpPr>
          <p:nvPr>
            <p:ph type="body" sz="quarter" idx="17"/>
          </p:nvPr>
        </p:nvSpPr>
        <p:spPr>
          <a:xfrm>
            <a:off x="517525" y="2933700"/>
            <a:ext cx="2505075" cy="294957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34" name="Text Placeholder 32"/>
          <p:cNvSpPr>
            <a:spLocks noGrp="1"/>
          </p:cNvSpPr>
          <p:nvPr>
            <p:ph type="body" sz="quarter" idx="18"/>
          </p:nvPr>
        </p:nvSpPr>
        <p:spPr>
          <a:xfrm>
            <a:off x="3209925" y="2933700"/>
            <a:ext cx="2505075" cy="294957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35" name="Text Placeholder 32"/>
          <p:cNvSpPr>
            <a:spLocks noGrp="1"/>
          </p:cNvSpPr>
          <p:nvPr>
            <p:ph type="body" sz="quarter" idx="19"/>
          </p:nvPr>
        </p:nvSpPr>
        <p:spPr>
          <a:xfrm>
            <a:off x="5902325" y="2933700"/>
            <a:ext cx="2505075" cy="294957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20"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8" name="Slide Number Placeholder 7"/>
          <p:cNvSpPr>
            <a:spLocks noGrp="1"/>
          </p:cNvSpPr>
          <p:nvPr>
            <p:ph type="sldNum" sz="quarter" idx="20"/>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9BEDEA11-07B4-4155-9114-DF3581C9CFD5}" type="slidenum">
              <a:rPr/>
              <a:pPr>
                <a:defRPr/>
              </a:pPr>
              <a:t>‹#›</a:t>
            </a:fld>
            <a:endParaRPr/>
          </a:p>
        </p:txBody>
      </p:sp>
    </p:spTree>
    <p:extLst>
      <p:ext uri="{BB962C8B-B14F-4D97-AF65-F5344CB8AC3E}">
        <p14:creationId xmlns:p14="http://schemas.microsoft.com/office/powerpoint/2010/main" val="4153399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 Phases With Details With Takeway">
    <p:spTree>
      <p:nvGrpSpPr>
        <p:cNvPr id="1" name=""/>
        <p:cNvGrpSpPr/>
        <p:nvPr/>
      </p:nvGrpSpPr>
      <p:grpSpPr>
        <a:xfrm>
          <a:off x="0" y="0"/>
          <a:ext cx="0" cy="0"/>
          <a:chOff x="0" y="0"/>
          <a:chExt cx="0" cy="0"/>
        </a:xfrm>
      </p:grpSpPr>
      <p:grpSp>
        <p:nvGrpSpPr>
          <p:cNvPr id="12" name="Group 8"/>
          <p:cNvGrpSpPr>
            <a:grpSpLocks/>
          </p:cNvGrpSpPr>
          <p:nvPr userDrawn="1"/>
        </p:nvGrpSpPr>
        <p:grpSpPr bwMode="auto">
          <a:xfrm>
            <a:off x="457200" y="1954213"/>
            <a:ext cx="8229600" cy="3379787"/>
            <a:chOff x="457200" y="1954069"/>
            <a:chExt cx="8229600" cy="3379932"/>
          </a:xfrm>
        </p:grpSpPr>
        <p:sp>
          <p:nvSpPr>
            <p:cNvPr id="13" name="Pentagon 12"/>
            <p:cNvSpPr>
              <a:spLocks noChangeArrowheads="1"/>
            </p:cNvSpPr>
            <p:nvPr userDrawn="1"/>
          </p:nvSpPr>
          <p:spPr bwMode="auto">
            <a:xfrm>
              <a:off x="457200" y="1954069"/>
              <a:ext cx="2857500" cy="800134"/>
            </a:xfrm>
            <a:prstGeom prst="homePlate">
              <a:avLst>
                <a:gd name="adj" fmla="val 34532"/>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4" name="Chevron 13"/>
            <p:cNvSpPr>
              <a:spLocks noChangeArrowheads="1"/>
            </p:cNvSpPr>
            <p:nvPr userDrawn="1"/>
          </p:nvSpPr>
          <p:spPr bwMode="auto">
            <a:xfrm>
              <a:off x="3143250" y="1954069"/>
              <a:ext cx="2857500" cy="800134"/>
            </a:xfrm>
            <a:prstGeom prst="chevron">
              <a:avLst>
                <a:gd name="adj" fmla="val 33325"/>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5" name="Chevron 14"/>
            <p:cNvSpPr/>
            <p:nvPr userDrawn="1"/>
          </p:nvSpPr>
          <p:spPr>
            <a:xfrm>
              <a:off x="5829300" y="1954069"/>
              <a:ext cx="2857500" cy="800134"/>
            </a:xfrm>
            <a:prstGeom prst="chevron">
              <a:avLst>
                <a:gd name="adj" fmla="val 333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prstClr val="white"/>
                </a:solidFill>
              </a:endParaRPr>
            </a:p>
          </p:txBody>
        </p:sp>
        <p:grpSp>
          <p:nvGrpSpPr>
            <p:cNvPr id="16" name="Group 13"/>
            <p:cNvGrpSpPr>
              <a:grpSpLocks/>
            </p:cNvGrpSpPr>
            <p:nvPr userDrawn="1"/>
          </p:nvGrpSpPr>
          <p:grpSpPr bwMode="auto">
            <a:xfrm>
              <a:off x="3105150" y="2824117"/>
              <a:ext cx="2675342" cy="2509884"/>
              <a:chOff x="3105150" y="2619375"/>
              <a:chExt cx="2675342" cy="2918373"/>
            </a:xfrm>
          </p:grpSpPr>
          <p:cxnSp>
            <p:nvCxnSpPr>
              <p:cNvPr id="17" name="Straight Connector 16"/>
              <p:cNvCxnSpPr/>
              <p:nvPr/>
            </p:nvCxnSpPr>
            <p:spPr>
              <a:xfrm>
                <a:off x="3105150" y="2619304"/>
                <a:ext cx="0" cy="2918444"/>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80088" y="2619304"/>
                <a:ext cx="0" cy="2918444"/>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10" name="Text Placeholder 9"/>
          <p:cNvSpPr>
            <a:spLocks noGrp="1"/>
          </p:cNvSpPr>
          <p:nvPr>
            <p:ph type="body" sz="quarter" idx="12"/>
          </p:nvPr>
        </p:nvSpPr>
        <p:spPr>
          <a:xfrm>
            <a:off x="457200" y="869061"/>
            <a:ext cx="8229600" cy="50292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443808" y="1965510"/>
            <a:ext cx="2578792"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31" name="Text Placeholder 5"/>
          <p:cNvSpPr>
            <a:spLocks noGrp="1"/>
          </p:cNvSpPr>
          <p:nvPr>
            <p:ph type="body" sz="quarter" idx="15"/>
          </p:nvPr>
        </p:nvSpPr>
        <p:spPr>
          <a:xfrm>
            <a:off x="3364808" y="1965510"/>
            <a:ext cx="2324792"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32" name="Text Placeholder 5"/>
          <p:cNvSpPr>
            <a:spLocks noGrp="1"/>
          </p:cNvSpPr>
          <p:nvPr>
            <p:ph type="body" sz="quarter" idx="16"/>
          </p:nvPr>
        </p:nvSpPr>
        <p:spPr>
          <a:xfrm>
            <a:off x="6082608" y="1965510"/>
            <a:ext cx="2324792"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33" name="Text Placeholder 32"/>
          <p:cNvSpPr>
            <a:spLocks noGrp="1"/>
          </p:cNvSpPr>
          <p:nvPr>
            <p:ph type="body" sz="quarter" idx="17"/>
          </p:nvPr>
        </p:nvSpPr>
        <p:spPr>
          <a:xfrm>
            <a:off x="517525" y="2933701"/>
            <a:ext cx="2505075" cy="24003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34" name="Text Placeholder 32"/>
          <p:cNvSpPr>
            <a:spLocks noGrp="1"/>
          </p:cNvSpPr>
          <p:nvPr>
            <p:ph type="body" sz="quarter" idx="18"/>
          </p:nvPr>
        </p:nvSpPr>
        <p:spPr>
          <a:xfrm>
            <a:off x="3209925" y="2933701"/>
            <a:ext cx="2505075" cy="24003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35" name="Text Placeholder 32"/>
          <p:cNvSpPr>
            <a:spLocks noGrp="1"/>
          </p:cNvSpPr>
          <p:nvPr>
            <p:ph type="body" sz="quarter" idx="19"/>
          </p:nvPr>
        </p:nvSpPr>
        <p:spPr>
          <a:xfrm>
            <a:off x="5902325" y="2933701"/>
            <a:ext cx="2505075" cy="24003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21" name="Text Placeholder 6"/>
          <p:cNvSpPr>
            <a:spLocks noGrp="1"/>
          </p:cNvSpPr>
          <p:nvPr>
            <p:ph type="body" sz="quarter" idx="20"/>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22"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9" name="Slide Number Placeholder 7"/>
          <p:cNvSpPr>
            <a:spLocks noGrp="1"/>
          </p:cNvSpPr>
          <p:nvPr>
            <p:ph type="sldNum" sz="quarter" idx="21"/>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354440C5-933D-4024-9C97-BA281AE22D7E}" type="slidenum">
              <a:rPr/>
              <a:pPr>
                <a:defRPr/>
              </a:pPr>
              <a:t>‹#›</a:t>
            </a:fld>
            <a:endParaRPr/>
          </a:p>
        </p:txBody>
      </p:sp>
    </p:spTree>
    <p:extLst>
      <p:ext uri="{BB962C8B-B14F-4D97-AF65-F5344CB8AC3E}">
        <p14:creationId xmlns:p14="http://schemas.microsoft.com/office/powerpoint/2010/main" val="3450957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 Phases with Details">
    <p:spTree>
      <p:nvGrpSpPr>
        <p:cNvPr id="1" name=""/>
        <p:cNvGrpSpPr/>
        <p:nvPr/>
      </p:nvGrpSpPr>
      <p:grpSpPr>
        <a:xfrm>
          <a:off x="0" y="0"/>
          <a:ext cx="0" cy="0"/>
          <a:chOff x="0" y="0"/>
          <a:chExt cx="0" cy="0"/>
        </a:xfrm>
      </p:grpSpPr>
      <p:sp>
        <p:nvSpPr>
          <p:cNvPr id="13" name="Chevron 12"/>
          <p:cNvSpPr>
            <a:spLocks noChangeArrowheads="1"/>
          </p:cNvSpPr>
          <p:nvPr userDrawn="1"/>
        </p:nvSpPr>
        <p:spPr bwMode="auto">
          <a:xfrm>
            <a:off x="2459038" y="1954213"/>
            <a:ext cx="2195512" cy="800100"/>
          </a:xfrm>
          <a:prstGeom prst="chevron">
            <a:avLst>
              <a:gd name="adj" fmla="val 3334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grpSp>
        <p:nvGrpSpPr>
          <p:cNvPr id="14" name="Group 10"/>
          <p:cNvGrpSpPr>
            <a:grpSpLocks/>
          </p:cNvGrpSpPr>
          <p:nvPr userDrawn="1"/>
        </p:nvGrpSpPr>
        <p:grpSpPr bwMode="auto">
          <a:xfrm>
            <a:off x="457200" y="1954213"/>
            <a:ext cx="2190750" cy="3929062"/>
            <a:chOff x="457200" y="1954069"/>
            <a:chExt cx="2856808" cy="3929675"/>
          </a:xfrm>
        </p:grpSpPr>
        <p:sp>
          <p:nvSpPr>
            <p:cNvPr id="15" name="Pentagon 14"/>
            <p:cNvSpPr>
              <a:spLocks noChangeArrowheads="1"/>
            </p:cNvSpPr>
            <p:nvPr userDrawn="1"/>
          </p:nvSpPr>
          <p:spPr bwMode="auto">
            <a:xfrm>
              <a:off x="457200" y="1954069"/>
              <a:ext cx="2856808" cy="800225"/>
            </a:xfrm>
            <a:prstGeom prst="homePlate">
              <a:avLst>
                <a:gd name="adj" fmla="val 34532"/>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cxnSp>
          <p:nvCxnSpPr>
            <p:cNvPr id="16" name="Straight Connector 15"/>
            <p:cNvCxnSpPr/>
            <p:nvPr/>
          </p:nvCxnSpPr>
          <p:spPr>
            <a:xfrm>
              <a:off x="3030398" y="2824155"/>
              <a:ext cx="0" cy="305958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4440238" y="2824163"/>
            <a:ext cx="0" cy="3059112"/>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8" name="Chevron 17"/>
          <p:cNvSpPr>
            <a:spLocks noChangeArrowheads="1"/>
          </p:cNvSpPr>
          <p:nvPr userDrawn="1"/>
        </p:nvSpPr>
        <p:spPr bwMode="auto">
          <a:xfrm>
            <a:off x="4487863" y="1954213"/>
            <a:ext cx="2195512" cy="800100"/>
          </a:xfrm>
          <a:prstGeom prst="chevron">
            <a:avLst>
              <a:gd name="adj" fmla="val 3334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cxnSp>
        <p:nvCxnSpPr>
          <p:cNvPr id="19" name="Straight Connector 18"/>
          <p:cNvCxnSpPr/>
          <p:nvPr userDrawn="1"/>
        </p:nvCxnSpPr>
        <p:spPr>
          <a:xfrm>
            <a:off x="6459538" y="2824163"/>
            <a:ext cx="0" cy="3059112"/>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0" name="Chevron 19"/>
          <p:cNvSpPr>
            <a:spLocks noChangeArrowheads="1"/>
          </p:cNvSpPr>
          <p:nvPr userDrawn="1"/>
        </p:nvSpPr>
        <p:spPr bwMode="auto">
          <a:xfrm>
            <a:off x="6507163" y="1954213"/>
            <a:ext cx="2195512" cy="800100"/>
          </a:xfrm>
          <a:prstGeom prst="chevron">
            <a:avLst>
              <a:gd name="adj" fmla="val 3334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0" name="Text Placeholder 9"/>
          <p:cNvSpPr>
            <a:spLocks noGrp="1"/>
          </p:cNvSpPr>
          <p:nvPr>
            <p:ph type="body" sz="quarter" idx="12"/>
          </p:nvPr>
        </p:nvSpPr>
        <p:spPr>
          <a:xfrm>
            <a:off x="457200" y="869061"/>
            <a:ext cx="8229600" cy="50292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443808" y="1965510"/>
            <a:ext cx="1927917"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33" name="Text Placeholder 32"/>
          <p:cNvSpPr>
            <a:spLocks noGrp="1"/>
          </p:cNvSpPr>
          <p:nvPr>
            <p:ph type="body" sz="quarter" idx="17"/>
          </p:nvPr>
        </p:nvSpPr>
        <p:spPr>
          <a:xfrm>
            <a:off x="517526" y="2933700"/>
            <a:ext cx="1854200" cy="294957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28" name="Text Placeholder 5"/>
          <p:cNvSpPr>
            <a:spLocks noGrp="1"/>
          </p:cNvSpPr>
          <p:nvPr>
            <p:ph type="body" sz="quarter" idx="18"/>
          </p:nvPr>
        </p:nvSpPr>
        <p:spPr>
          <a:xfrm>
            <a:off x="2735438" y="1965510"/>
            <a:ext cx="1638299"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29" name="Text Placeholder 32"/>
          <p:cNvSpPr>
            <a:spLocks noGrp="1"/>
          </p:cNvSpPr>
          <p:nvPr>
            <p:ph type="body" sz="quarter" idx="19"/>
          </p:nvPr>
        </p:nvSpPr>
        <p:spPr>
          <a:xfrm>
            <a:off x="2519537" y="2933700"/>
            <a:ext cx="1854200" cy="294957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47" name="Text Placeholder 5"/>
          <p:cNvSpPr>
            <a:spLocks noGrp="1"/>
          </p:cNvSpPr>
          <p:nvPr>
            <p:ph type="body" sz="quarter" idx="20"/>
          </p:nvPr>
        </p:nvSpPr>
        <p:spPr>
          <a:xfrm>
            <a:off x="4764263" y="1965510"/>
            <a:ext cx="1638299"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48" name="Text Placeholder 32"/>
          <p:cNvSpPr>
            <a:spLocks noGrp="1"/>
          </p:cNvSpPr>
          <p:nvPr>
            <p:ph type="body" sz="quarter" idx="21"/>
          </p:nvPr>
        </p:nvSpPr>
        <p:spPr>
          <a:xfrm>
            <a:off x="4548362" y="2933700"/>
            <a:ext cx="1854200" cy="294957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51" name="Text Placeholder 5"/>
          <p:cNvSpPr>
            <a:spLocks noGrp="1"/>
          </p:cNvSpPr>
          <p:nvPr>
            <p:ph type="body" sz="quarter" idx="22"/>
          </p:nvPr>
        </p:nvSpPr>
        <p:spPr>
          <a:xfrm>
            <a:off x="6783563" y="1965510"/>
            <a:ext cx="1638299"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52" name="Text Placeholder 32"/>
          <p:cNvSpPr>
            <a:spLocks noGrp="1"/>
          </p:cNvSpPr>
          <p:nvPr>
            <p:ph type="body" sz="quarter" idx="23"/>
          </p:nvPr>
        </p:nvSpPr>
        <p:spPr>
          <a:xfrm>
            <a:off x="6567662" y="2933700"/>
            <a:ext cx="1854200" cy="294957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24"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1" name="Slide Number Placeholder 7"/>
          <p:cNvSpPr>
            <a:spLocks noGrp="1"/>
          </p:cNvSpPr>
          <p:nvPr>
            <p:ph type="sldNum" sz="quarter" idx="24"/>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62C13E1E-B937-4C64-BEB4-1EE4F40E1049}" type="slidenum">
              <a:rPr/>
              <a:pPr>
                <a:defRPr/>
              </a:pPr>
              <a:t>‹#›</a:t>
            </a:fld>
            <a:endParaRPr/>
          </a:p>
        </p:txBody>
      </p:sp>
    </p:spTree>
    <p:extLst>
      <p:ext uri="{BB962C8B-B14F-4D97-AF65-F5344CB8AC3E}">
        <p14:creationId xmlns:p14="http://schemas.microsoft.com/office/powerpoint/2010/main" val="2089040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 Phases with Details and Takeaway">
    <p:spTree>
      <p:nvGrpSpPr>
        <p:cNvPr id="1" name=""/>
        <p:cNvGrpSpPr/>
        <p:nvPr/>
      </p:nvGrpSpPr>
      <p:grpSpPr>
        <a:xfrm>
          <a:off x="0" y="0"/>
          <a:ext cx="0" cy="0"/>
          <a:chOff x="0" y="0"/>
          <a:chExt cx="0" cy="0"/>
        </a:xfrm>
      </p:grpSpPr>
      <p:sp>
        <p:nvSpPr>
          <p:cNvPr id="14" name="Chevron 13"/>
          <p:cNvSpPr>
            <a:spLocks noChangeArrowheads="1"/>
          </p:cNvSpPr>
          <p:nvPr userDrawn="1"/>
        </p:nvSpPr>
        <p:spPr bwMode="auto">
          <a:xfrm>
            <a:off x="2459038" y="1954213"/>
            <a:ext cx="2195512" cy="800100"/>
          </a:xfrm>
          <a:prstGeom prst="chevron">
            <a:avLst>
              <a:gd name="adj" fmla="val 3334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grpSp>
        <p:nvGrpSpPr>
          <p:cNvPr id="15" name="Group 10"/>
          <p:cNvGrpSpPr>
            <a:grpSpLocks/>
          </p:cNvGrpSpPr>
          <p:nvPr userDrawn="1"/>
        </p:nvGrpSpPr>
        <p:grpSpPr bwMode="auto">
          <a:xfrm>
            <a:off x="457200" y="1954213"/>
            <a:ext cx="2190750" cy="3389312"/>
            <a:chOff x="457200" y="1954069"/>
            <a:chExt cx="2856808" cy="3389456"/>
          </a:xfrm>
        </p:grpSpPr>
        <p:sp>
          <p:nvSpPr>
            <p:cNvPr id="16" name="Pentagon 15"/>
            <p:cNvSpPr>
              <a:spLocks noChangeArrowheads="1"/>
            </p:cNvSpPr>
            <p:nvPr userDrawn="1"/>
          </p:nvSpPr>
          <p:spPr bwMode="auto">
            <a:xfrm>
              <a:off x="457200" y="1954069"/>
              <a:ext cx="2856808" cy="800134"/>
            </a:xfrm>
            <a:prstGeom prst="homePlate">
              <a:avLst>
                <a:gd name="adj" fmla="val 34532"/>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cxnSp>
          <p:nvCxnSpPr>
            <p:cNvPr id="17" name="Straight Connector 16"/>
            <p:cNvCxnSpPr/>
            <p:nvPr/>
          </p:nvCxnSpPr>
          <p:spPr>
            <a:xfrm>
              <a:off x="3030398" y="2824056"/>
              <a:ext cx="0" cy="251946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18" name="Chevron 17"/>
          <p:cNvSpPr>
            <a:spLocks noChangeArrowheads="1"/>
          </p:cNvSpPr>
          <p:nvPr userDrawn="1"/>
        </p:nvSpPr>
        <p:spPr bwMode="auto">
          <a:xfrm>
            <a:off x="4487863" y="1954213"/>
            <a:ext cx="2195512" cy="800100"/>
          </a:xfrm>
          <a:prstGeom prst="chevron">
            <a:avLst>
              <a:gd name="adj" fmla="val 3334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grpSp>
        <p:nvGrpSpPr>
          <p:cNvPr id="19" name="Group 14"/>
          <p:cNvGrpSpPr>
            <a:grpSpLocks/>
          </p:cNvGrpSpPr>
          <p:nvPr userDrawn="1"/>
        </p:nvGrpSpPr>
        <p:grpSpPr bwMode="auto">
          <a:xfrm>
            <a:off x="4440238" y="2824163"/>
            <a:ext cx="2019300" cy="2519362"/>
            <a:chOff x="4440471" y="2824117"/>
            <a:chExt cx="2019300" cy="2499738"/>
          </a:xfrm>
        </p:grpSpPr>
        <p:cxnSp>
          <p:nvCxnSpPr>
            <p:cNvPr id="20" name="Straight Connector 19"/>
            <p:cNvCxnSpPr/>
            <p:nvPr/>
          </p:nvCxnSpPr>
          <p:spPr>
            <a:xfrm>
              <a:off x="4440471" y="2824117"/>
              <a:ext cx="0" cy="2499738"/>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459771" y="2824117"/>
              <a:ext cx="0" cy="2499738"/>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22" name="Chevron 21"/>
          <p:cNvSpPr>
            <a:spLocks noChangeArrowheads="1"/>
          </p:cNvSpPr>
          <p:nvPr userDrawn="1"/>
        </p:nvSpPr>
        <p:spPr bwMode="auto">
          <a:xfrm>
            <a:off x="6507163" y="1954213"/>
            <a:ext cx="2195512" cy="800100"/>
          </a:xfrm>
          <a:prstGeom prst="chevron">
            <a:avLst>
              <a:gd name="adj" fmla="val 3334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0" name="Text Placeholder 9"/>
          <p:cNvSpPr>
            <a:spLocks noGrp="1"/>
          </p:cNvSpPr>
          <p:nvPr>
            <p:ph type="body" sz="quarter" idx="12"/>
          </p:nvPr>
        </p:nvSpPr>
        <p:spPr>
          <a:xfrm>
            <a:off x="457200" y="869061"/>
            <a:ext cx="8229600" cy="50292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443808" y="1965510"/>
            <a:ext cx="1927917"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33" name="Text Placeholder 32"/>
          <p:cNvSpPr>
            <a:spLocks noGrp="1"/>
          </p:cNvSpPr>
          <p:nvPr>
            <p:ph type="body" sz="quarter" idx="17"/>
          </p:nvPr>
        </p:nvSpPr>
        <p:spPr>
          <a:xfrm>
            <a:off x="517526" y="2933700"/>
            <a:ext cx="1854200" cy="240982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28" name="Text Placeholder 5"/>
          <p:cNvSpPr>
            <a:spLocks noGrp="1"/>
          </p:cNvSpPr>
          <p:nvPr>
            <p:ph type="body" sz="quarter" idx="18"/>
          </p:nvPr>
        </p:nvSpPr>
        <p:spPr>
          <a:xfrm>
            <a:off x="2735438" y="1965510"/>
            <a:ext cx="1638299"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29" name="Text Placeholder 32"/>
          <p:cNvSpPr>
            <a:spLocks noGrp="1"/>
          </p:cNvSpPr>
          <p:nvPr>
            <p:ph type="body" sz="quarter" idx="19"/>
          </p:nvPr>
        </p:nvSpPr>
        <p:spPr>
          <a:xfrm>
            <a:off x="2519537" y="2933700"/>
            <a:ext cx="1854200" cy="240982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47" name="Text Placeholder 5"/>
          <p:cNvSpPr>
            <a:spLocks noGrp="1"/>
          </p:cNvSpPr>
          <p:nvPr>
            <p:ph type="body" sz="quarter" idx="20"/>
          </p:nvPr>
        </p:nvSpPr>
        <p:spPr>
          <a:xfrm>
            <a:off x="4764263" y="1965510"/>
            <a:ext cx="1638299"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48" name="Text Placeholder 32"/>
          <p:cNvSpPr>
            <a:spLocks noGrp="1"/>
          </p:cNvSpPr>
          <p:nvPr>
            <p:ph type="body" sz="quarter" idx="21"/>
          </p:nvPr>
        </p:nvSpPr>
        <p:spPr>
          <a:xfrm>
            <a:off x="4548362" y="2933700"/>
            <a:ext cx="1854200" cy="240982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51" name="Text Placeholder 5"/>
          <p:cNvSpPr>
            <a:spLocks noGrp="1"/>
          </p:cNvSpPr>
          <p:nvPr>
            <p:ph type="body" sz="quarter" idx="22"/>
          </p:nvPr>
        </p:nvSpPr>
        <p:spPr>
          <a:xfrm>
            <a:off x="6783563" y="1965510"/>
            <a:ext cx="1638299"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52" name="Text Placeholder 32"/>
          <p:cNvSpPr>
            <a:spLocks noGrp="1"/>
          </p:cNvSpPr>
          <p:nvPr>
            <p:ph type="body" sz="quarter" idx="23"/>
          </p:nvPr>
        </p:nvSpPr>
        <p:spPr>
          <a:xfrm>
            <a:off x="6567662" y="2933700"/>
            <a:ext cx="1854200" cy="240982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24" name="Text Placeholder 6"/>
          <p:cNvSpPr>
            <a:spLocks noGrp="1"/>
          </p:cNvSpPr>
          <p:nvPr>
            <p:ph type="body" sz="quarter" idx="24"/>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26"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3" name="Slide Number Placeholder 7"/>
          <p:cNvSpPr>
            <a:spLocks noGrp="1"/>
          </p:cNvSpPr>
          <p:nvPr>
            <p:ph type="sldNum" sz="quarter" idx="25"/>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9913D84F-C635-4B05-BF1F-1220C450625B}" type="slidenum">
              <a:rPr/>
              <a:pPr>
                <a:defRPr/>
              </a:pPr>
              <a:t>‹#›</a:t>
            </a:fld>
            <a:endParaRPr/>
          </a:p>
        </p:txBody>
      </p:sp>
    </p:spTree>
    <p:extLst>
      <p:ext uri="{BB962C8B-B14F-4D97-AF65-F5344CB8AC3E}">
        <p14:creationId xmlns:p14="http://schemas.microsoft.com/office/powerpoint/2010/main" val="1711611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 Phases with Details">
    <p:spTree>
      <p:nvGrpSpPr>
        <p:cNvPr id="1" name=""/>
        <p:cNvGrpSpPr/>
        <p:nvPr/>
      </p:nvGrpSpPr>
      <p:grpSpPr>
        <a:xfrm>
          <a:off x="0" y="0"/>
          <a:ext cx="0" cy="0"/>
          <a:chOff x="0" y="0"/>
          <a:chExt cx="0" cy="0"/>
        </a:xfrm>
      </p:grpSpPr>
      <p:grpSp>
        <p:nvGrpSpPr>
          <p:cNvPr id="15" name="Group 8"/>
          <p:cNvGrpSpPr>
            <a:grpSpLocks/>
          </p:cNvGrpSpPr>
          <p:nvPr userDrawn="1"/>
        </p:nvGrpSpPr>
        <p:grpSpPr bwMode="auto">
          <a:xfrm>
            <a:off x="457200" y="1954213"/>
            <a:ext cx="8258175" cy="800100"/>
            <a:chOff x="457201" y="1954069"/>
            <a:chExt cx="10272868" cy="800100"/>
          </a:xfrm>
        </p:grpSpPr>
        <p:sp>
          <p:nvSpPr>
            <p:cNvPr id="16" name="Chevron 15"/>
            <p:cNvSpPr>
              <a:spLocks noChangeArrowheads="1"/>
            </p:cNvSpPr>
            <p:nvPr userDrawn="1"/>
          </p:nvSpPr>
          <p:spPr bwMode="auto">
            <a:xfrm>
              <a:off x="2459640" y="1954069"/>
              <a:ext cx="2193995" cy="800100"/>
            </a:xfrm>
            <a:prstGeom prst="chevron">
              <a:avLst>
                <a:gd name="adj" fmla="val 3333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7" name="Pentagon 16"/>
            <p:cNvSpPr>
              <a:spLocks noChangeArrowheads="1"/>
            </p:cNvSpPr>
            <p:nvPr userDrawn="1"/>
          </p:nvSpPr>
          <p:spPr bwMode="auto">
            <a:xfrm>
              <a:off x="457201" y="1954069"/>
              <a:ext cx="2190045" cy="800100"/>
            </a:xfrm>
            <a:prstGeom prst="homePlate">
              <a:avLst>
                <a:gd name="adj" fmla="val 3451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8" name="Chevron 17"/>
            <p:cNvSpPr>
              <a:spLocks noChangeArrowheads="1"/>
            </p:cNvSpPr>
            <p:nvPr userDrawn="1"/>
          </p:nvSpPr>
          <p:spPr bwMode="auto">
            <a:xfrm>
              <a:off x="4487752" y="1954069"/>
              <a:ext cx="2193993" cy="800100"/>
            </a:xfrm>
            <a:prstGeom prst="chevron">
              <a:avLst>
                <a:gd name="adj" fmla="val 3333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9" name="Chevron 18"/>
            <p:cNvSpPr>
              <a:spLocks noChangeArrowheads="1"/>
            </p:cNvSpPr>
            <p:nvPr userDrawn="1"/>
          </p:nvSpPr>
          <p:spPr bwMode="auto">
            <a:xfrm>
              <a:off x="6507964" y="1954069"/>
              <a:ext cx="2193995" cy="800100"/>
            </a:xfrm>
            <a:prstGeom prst="chevron">
              <a:avLst>
                <a:gd name="adj" fmla="val 3333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20" name="Chevron 19"/>
            <p:cNvSpPr>
              <a:spLocks noChangeArrowheads="1"/>
            </p:cNvSpPr>
            <p:nvPr userDrawn="1"/>
          </p:nvSpPr>
          <p:spPr bwMode="auto">
            <a:xfrm>
              <a:off x="8536076" y="1954069"/>
              <a:ext cx="2193993" cy="800100"/>
            </a:xfrm>
            <a:prstGeom prst="chevron">
              <a:avLst>
                <a:gd name="adj" fmla="val 3333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grpSp>
      <p:cxnSp>
        <p:nvCxnSpPr>
          <p:cNvPr id="21" name="Straight Connector 20"/>
          <p:cNvCxnSpPr/>
          <p:nvPr/>
        </p:nvCxnSpPr>
        <p:spPr>
          <a:xfrm>
            <a:off x="2030413" y="2824163"/>
            <a:ext cx="0" cy="3059112"/>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268913" y="2824163"/>
            <a:ext cx="0" cy="3059112"/>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907213" y="2824163"/>
            <a:ext cx="0" cy="3059112"/>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649663" y="2824163"/>
            <a:ext cx="0" cy="3059112"/>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2"/>
          </p:nvPr>
        </p:nvSpPr>
        <p:spPr>
          <a:xfrm>
            <a:off x="457200" y="869061"/>
            <a:ext cx="8229600" cy="50292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517525" y="1965510"/>
            <a:ext cx="1444625"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33" name="Text Placeholder 32"/>
          <p:cNvSpPr>
            <a:spLocks noGrp="1"/>
          </p:cNvSpPr>
          <p:nvPr>
            <p:ph type="body" sz="quarter" idx="17"/>
          </p:nvPr>
        </p:nvSpPr>
        <p:spPr>
          <a:xfrm>
            <a:off x="517525" y="2933700"/>
            <a:ext cx="1416049" cy="294957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28" name="Text Placeholder 5"/>
          <p:cNvSpPr>
            <a:spLocks noGrp="1"/>
          </p:cNvSpPr>
          <p:nvPr>
            <p:ph type="body" sz="quarter" idx="18"/>
          </p:nvPr>
        </p:nvSpPr>
        <p:spPr>
          <a:xfrm>
            <a:off x="2322740" y="1965510"/>
            <a:ext cx="1248791"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29" name="Text Placeholder 32"/>
          <p:cNvSpPr>
            <a:spLocks noGrp="1"/>
          </p:cNvSpPr>
          <p:nvPr>
            <p:ph type="body" sz="quarter" idx="19"/>
          </p:nvPr>
        </p:nvSpPr>
        <p:spPr>
          <a:xfrm>
            <a:off x="2134994" y="2933700"/>
            <a:ext cx="1417320" cy="294957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47" name="Text Placeholder 5"/>
          <p:cNvSpPr>
            <a:spLocks noGrp="1"/>
          </p:cNvSpPr>
          <p:nvPr>
            <p:ph type="body" sz="quarter" idx="20"/>
          </p:nvPr>
        </p:nvSpPr>
        <p:spPr>
          <a:xfrm>
            <a:off x="3935183" y="1965510"/>
            <a:ext cx="1284517"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48" name="Text Placeholder 32"/>
          <p:cNvSpPr>
            <a:spLocks noGrp="1"/>
          </p:cNvSpPr>
          <p:nvPr>
            <p:ph type="body" sz="quarter" idx="21"/>
          </p:nvPr>
        </p:nvSpPr>
        <p:spPr>
          <a:xfrm>
            <a:off x="3753734" y="2933700"/>
            <a:ext cx="1417320" cy="294957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51" name="Text Placeholder 5"/>
          <p:cNvSpPr>
            <a:spLocks noGrp="1"/>
          </p:cNvSpPr>
          <p:nvPr>
            <p:ph type="body" sz="quarter" idx="22"/>
          </p:nvPr>
        </p:nvSpPr>
        <p:spPr>
          <a:xfrm>
            <a:off x="5587675" y="1965510"/>
            <a:ext cx="1251275"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52" name="Text Placeholder 32"/>
          <p:cNvSpPr>
            <a:spLocks noGrp="1"/>
          </p:cNvSpPr>
          <p:nvPr>
            <p:ph type="body" sz="quarter" idx="23"/>
          </p:nvPr>
        </p:nvSpPr>
        <p:spPr>
          <a:xfrm>
            <a:off x="5391524" y="2933700"/>
            <a:ext cx="1417320" cy="294957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25" name="Text Placeholder 5"/>
          <p:cNvSpPr>
            <a:spLocks noGrp="1"/>
          </p:cNvSpPr>
          <p:nvPr>
            <p:ph type="body" sz="quarter" idx="24"/>
          </p:nvPr>
        </p:nvSpPr>
        <p:spPr>
          <a:xfrm>
            <a:off x="7206925" y="1965510"/>
            <a:ext cx="1251275"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26" name="Text Placeholder 32"/>
          <p:cNvSpPr>
            <a:spLocks noGrp="1"/>
          </p:cNvSpPr>
          <p:nvPr>
            <p:ph type="body" sz="quarter" idx="25"/>
          </p:nvPr>
        </p:nvSpPr>
        <p:spPr>
          <a:xfrm>
            <a:off x="7019789" y="2933700"/>
            <a:ext cx="1417320" cy="294957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34"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7" name="Slide Number Placeholder 7"/>
          <p:cNvSpPr>
            <a:spLocks noGrp="1"/>
          </p:cNvSpPr>
          <p:nvPr>
            <p:ph type="sldNum" sz="quarter" idx="26"/>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AC641129-6D30-47C1-90C9-EC8F6FD76CB1}" type="slidenum">
              <a:rPr/>
              <a:pPr>
                <a:defRPr/>
              </a:pPr>
              <a:t>‹#›</a:t>
            </a:fld>
            <a:endParaRPr/>
          </a:p>
        </p:txBody>
      </p:sp>
    </p:spTree>
    <p:extLst>
      <p:ext uri="{BB962C8B-B14F-4D97-AF65-F5344CB8AC3E}">
        <p14:creationId xmlns:p14="http://schemas.microsoft.com/office/powerpoint/2010/main" val="2626057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5 Phases with Details and Takeaway">
    <p:spTree>
      <p:nvGrpSpPr>
        <p:cNvPr id="1" name=""/>
        <p:cNvGrpSpPr/>
        <p:nvPr/>
      </p:nvGrpSpPr>
      <p:grpSpPr>
        <a:xfrm>
          <a:off x="0" y="0"/>
          <a:ext cx="0" cy="0"/>
          <a:chOff x="0" y="0"/>
          <a:chExt cx="0" cy="0"/>
        </a:xfrm>
      </p:grpSpPr>
      <p:grpSp>
        <p:nvGrpSpPr>
          <p:cNvPr id="16" name="Group 8"/>
          <p:cNvGrpSpPr>
            <a:grpSpLocks/>
          </p:cNvGrpSpPr>
          <p:nvPr userDrawn="1"/>
        </p:nvGrpSpPr>
        <p:grpSpPr bwMode="auto">
          <a:xfrm>
            <a:off x="457200" y="1954213"/>
            <a:ext cx="8258175" cy="800100"/>
            <a:chOff x="457201" y="1954069"/>
            <a:chExt cx="10272868" cy="800100"/>
          </a:xfrm>
        </p:grpSpPr>
        <p:sp>
          <p:nvSpPr>
            <p:cNvPr id="17" name="Chevron 16"/>
            <p:cNvSpPr>
              <a:spLocks noChangeArrowheads="1"/>
            </p:cNvSpPr>
            <p:nvPr userDrawn="1"/>
          </p:nvSpPr>
          <p:spPr bwMode="auto">
            <a:xfrm>
              <a:off x="2459640" y="1954069"/>
              <a:ext cx="2193995" cy="800100"/>
            </a:xfrm>
            <a:prstGeom prst="chevron">
              <a:avLst>
                <a:gd name="adj" fmla="val 3333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8" name="Pentagon 17"/>
            <p:cNvSpPr>
              <a:spLocks noChangeArrowheads="1"/>
            </p:cNvSpPr>
            <p:nvPr userDrawn="1"/>
          </p:nvSpPr>
          <p:spPr bwMode="auto">
            <a:xfrm>
              <a:off x="457201" y="1954069"/>
              <a:ext cx="2190045" cy="800100"/>
            </a:xfrm>
            <a:prstGeom prst="homePlate">
              <a:avLst>
                <a:gd name="adj" fmla="val 3451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9" name="Chevron 18"/>
            <p:cNvSpPr>
              <a:spLocks noChangeArrowheads="1"/>
            </p:cNvSpPr>
            <p:nvPr userDrawn="1"/>
          </p:nvSpPr>
          <p:spPr bwMode="auto">
            <a:xfrm>
              <a:off x="4487752" y="1954069"/>
              <a:ext cx="2193993" cy="800100"/>
            </a:xfrm>
            <a:prstGeom prst="chevron">
              <a:avLst>
                <a:gd name="adj" fmla="val 3333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20" name="Chevron 19"/>
            <p:cNvSpPr>
              <a:spLocks noChangeArrowheads="1"/>
            </p:cNvSpPr>
            <p:nvPr userDrawn="1"/>
          </p:nvSpPr>
          <p:spPr bwMode="auto">
            <a:xfrm>
              <a:off x="6507964" y="1954069"/>
              <a:ext cx="2193995" cy="800100"/>
            </a:xfrm>
            <a:prstGeom prst="chevron">
              <a:avLst>
                <a:gd name="adj" fmla="val 3333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21" name="Chevron 20"/>
            <p:cNvSpPr>
              <a:spLocks noChangeArrowheads="1"/>
            </p:cNvSpPr>
            <p:nvPr userDrawn="1"/>
          </p:nvSpPr>
          <p:spPr bwMode="auto">
            <a:xfrm>
              <a:off x="8536076" y="1954069"/>
              <a:ext cx="2193993" cy="800100"/>
            </a:xfrm>
            <a:prstGeom prst="chevron">
              <a:avLst>
                <a:gd name="adj" fmla="val 3333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grpSp>
      <p:grpSp>
        <p:nvGrpSpPr>
          <p:cNvPr id="22" name="Group 15"/>
          <p:cNvGrpSpPr>
            <a:grpSpLocks/>
          </p:cNvGrpSpPr>
          <p:nvPr userDrawn="1"/>
        </p:nvGrpSpPr>
        <p:grpSpPr bwMode="auto">
          <a:xfrm>
            <a:off x="2030413" y="2824163"/>
            <a:ext cx="4876800" cy="2519362"/>
            <a:chOff x="2030588" y="2824117"/>
            <a:chExt cx="4876858" cy="3059627"/>
          </a:xfrm>
        </p:grpSpPr>
        <p:cxnSp>
          <p:nvCxnSpPr>
            <p:cNvPr id="23" name="Straight Connector 22"/>
            <p:cNvCxnSpPr/>
            <p:nvPr/>
          </p:nvCxnSpPr>
          <p:spPr>
            <a:xfrm>
              <a:off x="2030588" y="2824117"/>
              <a:ext cx="0" cy="305962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269127" y="2824117"/>
              <a:ext cx="0" cy="305962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6907446" y="2824117"/>
              <a:ext cx="0" cy="305962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3649857" y="2824117"/>
              <a:ext cx="0" cy="305962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10" name="Text Placeholder 9"/>
          <p:cNvSpPr>
            <a:spLocks noGrp="1"/>
          </p:cNvSpPr>
          <p:nvPr>
            <p:ph type="body" sz="quarter" idx="12"/>
          </p:nvPr>
        </p:nvSpPr>
        <p:spPr>
          <a:xfrm>
            <a:off x="457200" y="869061"/>
            <a:ext cx="8229600" cy="50292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517525" y="1965510"/>
            <a:ext cx="1444625"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33" name="Text Placeholder 32"/>
          <p:cNvSpPr>
            <a:spLocks noGrp="1"/>
          </p:cNvSpPr>
          <p:nvPr>
            <p:ph type="body" sz="quarter" idx="17"/>
          </p:nvPr>
        </p:nvSpPr>
        <p:spPr>
          <a:xfrm>
            <a:off x="517525" y="2933700"/>
            <a:ext cx="1416049" cy="240982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28" name="Text Placeholder 5"/>
          <p:cNvSpPr>
            <a:spLocks noGrp="1"/>
          </p:cNvSpPr>
          <p:nvPr>
            <p:ph type="body" sz="quarter" idx="18"/>
          </p:nvPr>
        </p:nvSpPr>
        <p:spPr>
          <a:xfrm>
            <a:off x="2322740" y="1965510"/>
            <a:ext cx="1248791"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29" name="Text Placeholder 32"/>
          <p:cNvSpPr>
            <a:spLocks noGrp="1"/>
          </p:cNvSpPr>
          <p:nvPr>
            <p:ph type="body" sz="quarter" idx="19"/>
          </p:nvPr>
        </p:nvSpPr>
        <p:spPr>
          <a:xfrm>
            <a:off x="2134994" y="2933700"/>
            <a:ext cx="1417320" cy="240982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47" name="Text Placeholder 5"/>
          <p:cNvSpPr>
            <a:spLocks noGrp="1"/>
          </p:cNvSpPr>
          <p:nvPr>
            <p:ph type="body" sz="quarter" idx="20"/>
          </p:nvPr>
        </p:nvSpPr>
        <p:spPr>
          <a:xfrm>
            <a:off x="3935183" y="1965510"/>
            <a:ext cx="1284517"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48" name="Text Placeholder 32"/>
          <p:cNvSpPr>
            <a:spLocks noGrp="1"/>
          </p:cNvSpPr>
          <p:nvPr>
            <p:ph type="body" sz="quarter" idx="21"/>
          </p:nvPr>
        </p:nvSpPr>
        <p:spPr>
          <a:xfrm>
            <a:off x="3753734" y="2933700"/>
            <a:ext cx="1417320" cy="240982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51" name="Text Placeholder 5"/>
          <p:cNvSpPr>
            <a:spLocks noGrp="1"/>
          </p:cNvSpPr>
          <p:nvPr>
            <p:ph type="body" sz="quarter" idx="22"/>
          </p:nvPr>
        </p:nvSpPr>
        <p:spPr>
          <a:xfrm>
            <a:off x="5587675" y="1965510"/>
            <a:ext cx="1251275"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52" name="Text Placeholder 32"/>
          <p:cNvSpPr>
            <a:spLocks noGrp="1"/>
          </p:cNvSpPr>
          <p:nvPr>
            <p:ph type="body" sz="quarter" idx="23"/>
          </p:nvPr>
        </p:nvSpPr>
        <p:spPr>
          <a:xfrm>
            <a:off x="5391524" y="2933700"/>
            <a:ext cx="1417320" cy="240982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25" name="Text Placeholder 5"/>
          <p:cNvSpPr>
            <a:spLocks noGrp="1"/>
          </p:cNvSpPr>
          <p:nvPr>
            <p:ph type="body" sz="quarter" idx="24"/>
          </p:nvPr>
        </p:nvSpPr>
        <p:spPr>
          <a:xfrm>
            <a:off x="7206925" y="1965510"/>
            <a:ext cx="1251275" cy="771096"/>
          </a:xfrm>
        </p:spPr>
        <p:txBody>
          <a:bodyPr anchor="ctr">
            <a:normAutofit/>
          </a:bodyPr>
          <a:lstStyle>
            <a:lvl1pPr marL="0" indent="0" algn="ctr">
              <a:buNone/>
              <a:defRPr lang="en-US" sz="1400" kern="1200" dirty="0" smtClean="0">
                <a:solidFill>
                  <a:prstClr val="white"/>
                </a:solidFill>
                <a:latin typeface="+mj-lt"/>
                <a:ea typeface="+mn-ea"/>
                <a:cs typeface="+mn-cs"/>
              </a:defRPr>
            </a:lvl1pPr>
          </a:lstStyle>
          <a:p>
            <a:pPr lvl="0"/>
            <a:r>
              <a:rPr lang="en-US" dirty="0" smtClean="0"/>
              <a:t>Click to edit Master text styles</a:t>
            </a:r>
          </a:p>
        </p:txBody>
      </p:sp>
      <p:sp>
        <p:nvSpPr>
          <p:cNvPr id="26" name="Text Placeholder 32"/>
          <p:cNvSpPr>
            <a:spLocks noGrp="1"/>
          </p:cNvSpPr>
          <p:nvPr>
            <p:ph type="body" sz="quarter" idx="25"/>
          </p:nvPr>
        </p:nvSpPr>
        <p:spPr>
          <a:xfrm>
            <a:off x="7019789" y="2933700"/>
            <a:ext cx="1417320" cy="2409825"/>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171450" indent="-17145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2pPr>
            <a:lvl3pPr marL="457200" indent="-2286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3pPr>
            <a:lvl4pPr marL="749300" indent="-177800" algn="l" defTabSz="914400" rtl="0" eaLnBrk="1" latinLnBrk="0" hangingPunct="1">
              <a:lnSpc>
                <a:spcPct val="100000"/>
              </a:lnSpc>
              <a:spcBef>
                <a:spcPts val="1000"/>
              </a:spcBef>
              <a:buFont typeface="Wingdings" panose="05000000000000000000" pitchFamily="2" charset="2"/>
              <a:buChar char="§"/>
              <a:defRPr lang="en-US" sz="1200" kern="1200" baseline="0" dirty="0" smtClean="0">
                <a:solidFill>
                  <a:schemeClr val="tx2"/>
                </a:solidFill>
                <a:latin typeface="+mn-lt"/>
                <a:ea typeface="+mn-ea"/>
                <a:cs typeface="+mn-cs"/>
              </a:defRPr>
            </a:lvl4pPr>
            <a:lvl5pPr marL="0" indent="0" algn="l" defTabSz="914400" rtl="0" eaLnBrk="1" latinLnBrk="0" hangingPunct="1">
              <a:lnSpc>
                <a:spcPct val="100000"/>
              </a:lnSpc>
              <a:spcBef>
                <a:spcPts val="1000"/>
              </a:spcBef>
              <a:buFont typeface="Wingdings" panose="05000000000000000000" pitchFamily="2" charset="2"/>
              <a:buNone/>
              <a:defRPr lang="en-US" sz="1200" kern="1200" baseline="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34" name="Text Placeholder 6"/>
          <p:cNvSpPr>
            <a:spLocks noGrp="1"/>
          </p:cNvSpPr>
          <p:nvPr>
            <p:ph type="body" sz="quarter" idx="26"/>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35"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31" name="Slide Number Placeholder 7"/>
          <p:cNvSpPr>
            <a:spLocks noGrp="1"/>
          </p:cNvSpPr>
          <p:nvPr>
            <p:ph type="sldNum" sz="quarter" idx="27"/>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0C37A75D-D3F7-4304-B182-D403FCE80F14}" type="slidenum">
              <a:rPr/>
              <a:pPr>
                <a:defRPr/>
              </a:pPr>
              <a:t>‹#›</a:t>
            </a:fld>
            <a:endParaRPr/>
          </a:p>
        </p:txBody>
      </p:sp>
    </p:spTree>
    <p:extLst>
      <p:ext uri="{BB962C8B-B14F-4D97-AF65-F5344CB8AC3E}">
        <p14:creationId xmlns:p14="http://schemas.microsoft.com/office/powerpoint/2010/main" val="2067506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5071" indent="0">
              <a:buNone/>
              <a:defRPr sz="1800"/>
            </a:lvl2pPr>
            <a:lvl3pPr marL="910135" indent="0">
              <a:buNone/>
              <a:defRPr sz="1600"/>
            </a:lvl3pPr>
            <a:lvl4pPr marL="1365200" indent="0">
              <a:buNone/>
              <a:defRPr sz="1400"/>
            </a:lvl4pPr>
            <a:lvl5pPr marL="1820266" indent="0">
              <a:buNone/>
              <a:defRPr sz="1400"/>
            </a:lvl5pPr>
            <a:lvl6pPr marL="2275333" indent="0">
              <a:buNone/>
              <a:defRPr sz="1400"/>
            </a:lvl6pPr>
            <a:lvl7pPr marL="2730398" indent="0">
              <a:buNone/>
              <a:defRPr sz="1400"/>
            </a:lvl7pPr>
            <a:lvl8pPr marL="3185467" indent="0">
              <a:buNone/>
              <a:defRPr sz="1400"/>
            </a:lvl8pPr>
            <a:lvl9pPr marL="3640530" indent="0">
              <a:buNone/>
              <a:defRPr sz="1400"/>
            </a:lvl9pPr>
          </a:lstStyle>
          <a:p>
            <a:pPr lvl="0"/>
            <a:r>
              <a:rPr lang="en-US" smtClean="0"/>
              <a:t>Click to edit Master text styles</a:t>
            </a:r>
          </a:p>
        </p:txBody>
      </p:sp>
    </p:spTree>
    <p:extLst>
      <p:ext uri="{BB962C8B-B14F-4D97-AF65-F5344CB8AC3E}">
        <p14:creationId xmlns:p14="http://schemas.microsoft.com/office/powerpoint/2010/main" val="10081861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hart no title and takea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48" y="1506539"/>
            <a:ext cx="8229600" cy="3827462"/>
          </a:xfrm>
        </p:spPr>
        <p:txBody>
          <a:bodyPr>
            <a:normAutofit/>
          </a:bodyPr>
          <a:lstStyle>
            <a:lvl1pPr>
              <a:lnSpc>
                <a:spcPct val="100000"/>
              </a:lnSpc>
              <a:defRPr sz="1600"/>
            </a:lvl1pPr>
            <a:lvl2pPr>
              <a:lnSpc>
                <a:spcPct val="100000"/>
              </a:lnSpc>
              <a:defRPr sz="1400"/>
            </a:lvl2pPr>
            <a:lvl3pPr>
              <a:lnSpc>
                <a:spcPct val="100000"/>
              </a:lnSpc>
              <a:defRPr sz="1600"/>
            </a:lvl3pPr>
            <a:lvl4pPr>
              <a:lnSpc>
                <a:spcPct val="100000"/>
              </a:lnSpc>
              <a:defRPr sz="14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50292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3" name="Text Placeholder 6"/>
          <p:cNvSpPr>
            <a:spLocks noGrp="1"/>
          </p:cNvSpPr>
          <p:nvPr>
            <p:ph type="body" sz="quarter" idx="17"/>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12"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7" name="Slide Number Placeholder 7"/>
          <p:cNvSpPr>
            <a:spLocks noGrp="1"/>
          </p:cNvSpPr>
          <p:nvPr>
            <p:ph type="sldNum" sz="quarter" idx="18"/>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7B02F819-7893-4DAE-87D2-FEF0B8231943}" type="slidenum">
              <a:rPr/>
              <a:pPr>
                <a:defRPr/>
              </a:pPr>
              <a:t>‹#›</a:t>
            </a:fld>
            <a:endParaRPr/>
          </a:p>
        </p:txBody>
      </p:sp>
    </p:spTree>
    <p:extLst>
      <p:ext uri="{BB962C8B-B14F-4D97-AF65-F5344CB8AC3E}">
        <p14:creationId xmlns:p14="http://schemas.microsoft.com/office/powerpoint/2010/main" val="3493096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op and bottom">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9181"/>
            <a:ext cx="8229600" cy="1920240"/>
          </a:xfrm>
        </p:spPr>
        <p:txBody>
          <a:bodyPr>
            <a:normAutofit/>
          </a:bodyPr>
          <a:lstStyle>
            <a:lvl1pPr>
              <a:lnSpc>
                <a:spcPct val="100000"/>
              </a:lnSpc>
              <a:defRPr sz="1200"/>
            </a:lvl1pPr>
            <a:lvl2pPr>
              <a:lnSpc>
                <a:spcPct val="100000"/>
              </a:lnSpc>
              <a:defRPr sz="1100"/>
            </a:lvl2pPr>
            <a:lvl3pPr>
              <a:lnSpc>
                <a:spcPct val="100000"/>
              </a:lnSpc>
              <a:defRPr sz="1200"/>
            </a:lvl3pPr>
            <a:lvl4pPr>
              <a:lnSpc>
                <a:spcPct val="100000"/>
              </a:lnSpc>
              <a:defRPr sz="1100"/>
            </a:lvl4pPr>
            <a:lvl5pPr>
              <a:lnSpc>
                <a:spcPct val="100000"/>
              </a:lnSpc>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50292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10096"/>
            <a:ext cx="8229600" cy="319086"/>
          </a:xfrm>
        </p:spPr>
        <p:txBody>
          <a:bodyPr>
            <a:normAutofit/>
          </a:bodyPr>
          <a:lstStyle>
            <a:lvl1pPr marL="0" indent="0">
              <a:lnSpc>
                <a:spcPct val="100000"/>
              </a:lnSpc>
              <a:spcBef>
                <a:spcPts val="0"/>
              </a:spcBef>
              <a:buNone/>
              <a:defRPr sz="1200"/>
            </a:lvl1pPr>
            <a:lvl2pPr marL="0" indent="0">
              <a:lnSpc>
                <a:spcPct val="100000"/>
              </a:lnSpc>
              <a:spcBef>
                <a:spcPts val="0"/>
              </a:spcBef>
              <a:buNone/>
              <a:defRPr sz="1050" i="0"/>
            </a:lvl2pPr>
          </a:lstStyle>
          <a:p>
            <a:pPr lvl="0"/>
            <a:r>
              <a:rPr lang="en-US" dirty="0" smtClean="0"/>
              <a:t>Click to edit Master text styles</a:t>
            </a:r>
          </a:p>
        </p:txBody>
      </p:sp>
      <p:sp>
        <p:nvSpPr>
          <p:cNvPr id="13" name="Content Placeholder 2"/>
          <p:cNvSpPr>
            <a:spLocks noGrp="1"/>
          </p:cNvSpPr>
          <p:nvPr>
            <p:ph idx="14"/>
          </p:nvPr>
        </p:nvSpPr>
        <p:spPr>
          <a:xfrm>
            <a:off x="457200" y="4256723"/>
            <a:ext cx="8229600" cy="1920240"/>
          </a:xfrm>
        </p:spPr>
        <p:txBody>
          <a:bodyPr>
            <a:normAutofit/>
          </a:bodyPr>
          <a:lstStyle>
            <a:lvl1pPr>
              <a:lnSpc>
                <a:spcPct val="100000"/>
              </a:lnSpc>
              <a:defRPr sz="1200"/>
            </a:lvl1pPr>
            <a:lvl2pPr>
              <a:lnSpc>
                <a:spcPct val="100000"/>
              </a:lnSpc>
              <a:defRPr sz="1100"/>
            </a:lvl2pPr>
            <a:lvl3pPr>
              <a:lnSpc>
                <a:spcPct val="100000"/>
              </a:lnSpc>
              <a:defRPr sz="1200"/>
            </a:lvl3pPr>
            <a:lvl4pPr>
              <a:lnSpc>
                <a:spcPct val="100000"/>
              </a:lnSpc>
              <a:defRPr sz="1100"/>
            </a:lvl4pPr>
            <a:lvl5pPr>
              <a:lnSpc>
                <a:spcPct val="100000"/>
              </a:lnSpc>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3"/>
          <p:cNvSpPr>
            <a:spLocks noGrp="1"/>
          </p:cNvSpPr>
          <p:nvPr>
            <p:ph type="body" sz="quarter" idx="15"/>
          </p:nvPr>
        </p:nvSpPr>
        <p:spPr>
          <a:xfrm>
            <a:off x="457200" y="3937638"/>
            <a:ext cx="8229600" cy="307973"/>
          </a:xfrm>
        </p:spPr>
        <p:txBody>
          <a:bodyPr>
            <a:normAutofit/>
          </a:bodyPr>
          <a:lstStyle>
            <a:lvl1pPr marL="0" indent="0">
              <a:lnSpc>
                <a:spcPct val="100000"/>
              </a:lnSpc>
              <a:spcBef>
                <a:spcPts val="0"/>
              </a:spcBef>
              <a:buNone/>
              <a:defRPr sz="1200"/>
            </a:lvl1pPr>
            <a:lvl2pPr marL="0" indent="0">
              <a:lnSpc>
                <a:spcPct val="100000"/>
              </a:lnSpc>
              <a:spcBef>
                <a:spcPts val="0"/>
              </a:spcBef>
              <a:buNone/>
              <a:defRPr sz="1050" i="0"/>
            </a:lvl2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5" name="Text Placeholder 4"/>
          <p:cNvSpPr>
            <a:spLocks noGrp="1"/>
          </p:cNvSpPr>
          <p:nvPr>
            <p:ph type="body" sz="quarter" idx="16"/>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9" name="Slide Number Placeholder 7"/>
          <p:cNvSpPr>
            <a:spLocks noGrp="1"/>
          </p:cNvSpPr>
          <p:nvPr>
            <p:ph type="sldNum" sz="quarter" idx="17"/>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AC5291BE-EF1D-44CA-938F-48B04622CD68}" type="slidenum">
              <a:rPr/>
              <a:pPr>
                <a:defRPr/>
              </a:pPr>
              <a:t>‹#›</a:t>
            </a:fld>
            <a:endParaRPr/>
          </a:p>
        </p:txBody>
      </p:sp>
    </p:spTree>
    <p:extLst>
      <p:ext uri="{BB962C8B-B14F-4D97-AF65-F5344CB8AC3E}">
        <p14:creationId xmlns:p14="http://schemas.microsoft.com/office/powerpoint/2010/main" val="12800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op and bottom With Takea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9181"/>
            <a:ext cx="8229600" cy="1390544"/>
          </a:xfrm>
        </p:spPr>
        <p:txBody>
          <a:bodyPr>
            <a:normAutofit/>
          </a:bodyPr>
          <a:lstStyle>
            <a:lvl1pPr>
              <a:lnSpc>
                <a:spcPct val="100000"/>
              </a:lnSpc>
              <a:defRPr sz="1200"/>
            </a:lvl1pPr>
            <a:lvl2pPr>
              <a:lnSpc>
                <a:spcPct val="100000"/>
              </a:lnSpc>
              <a:defRPr sz="1100"/>
            </a:lvl2pPr>
            <a:lvl3pPr>
              <a:lnSpc>
                <a:spcPct val="100000"/>
              </a:lnSpc>
              <a:defRPr sz="1200"/>
            </a:lvl3pPr>
            <a:lvl4pPr>
              <a:lnSpc>
                <a:spcPct val="100000"/>
              </a:lnSpc>
              <a:defRPr sz="1100"/>
            </a:lvl4pPr>
            <a:lvl5pPr>
              <a:lnSpc>
                <a:spcPct val="100000"/>
              </a:lnSpc>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50292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10096"/>
            <a:ext cx="8229600" cy="319086"/>
          </a:xfrm>
        </p:spPr>
        <p:txBody>
          <a:bodyPr>
            <a:normAutofit/>
          </a:bodyPr>
          <a:lstStyle>
            <a:lvl1pPr marL="0" indent="0">
              <a:lnSpc>
                <a:spcPct val="100000"/>
              </a:lnSpc>
              <a:spcBef>
                <a:spcPts val="0"/>
              </a:spcBef>
              <a:buNone/>
              <a:defRPr sz="1200"/>
            </a:lvl1pPr>
            <a:lvl2pPr marL="0" indent="0">
              <a:lnSpc>
                <a:spcPct val="100000"/>
              </a:lnSpc>
              <a:spcBef>
                <a:spcPts val="0"/>
              </a:spcBef>
              <a:buNone/>
              <a:defRPr sz="1050" i="0"/>
            </a:lvl2pPr>
          </a:lstStyle>
          <a:p>
            <a:pPr lvl="0"/>
            <a:r>
              <a:rPr lang="en-US" dirty="0" smtClean="0"/>
              <a:t>Click to edit Master text styles</a:t>
            </a:r>
          </a:p>
        </p:txBody>
      </p:sp>
      <p:sp>
        <p:nvSpPr>
          <p:cNvPr id="13" name="Content Placeholder 2"/>
          <p:cNvSpPr>
            <a:spLocks noGrp="1"/>
          </p:cNvSpPr>
          <p:nvPr>
            <p:ph idx="14"/>
          </p:nvPr>
        </p:nvSpPr>
        <p:spPr>
          <a:xfrm>
            <a:off x="457200" y="3816456"/>
            <a:ext cx="8229600" cy="1390544"/>
          </a:xfrm>
        </p:spPr>
        <p:txBody>
          <a:bodyPr>
            <a:normAutofit/>
          </a:bodyPr>
          <a:lstStyle>
            <a:lvl1pPr>
              <a:lnSpc>
                <a:spcPct val="100000"/>
              </a:lnSpc>
              <a:defRPr sz="1200"/>
            </a:lvl1pPr>
            <a:lvl2pPr>
              <a:lnSpc>
                <a:spcPct val="100000"/>
              </a:lnSpc>
              <a:defRPr sz="1100"/>
            </a:lvl2pPr>
            <a:lvl3pPr>
              <a:lnSpc>
                <a:spcPct val="100000"/>
              </a:lnSpc>
              <a:defRPr sz="1200"/>
            </a:lvl3pPr>
            <a:lvl4pPr>
              <a:lnSpc>
                <a:spcPct val="100000"/>
              </a:lnSpc>
              <a:defRPr sz="1100"/>
            </a:lvl4pPr>
            <a:lvl5pPr>
              <a:lnSpc>
                <a:spcPct val="100000"/>
              </a:lnSpc>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3"/>
          <p:cNvSpPr>
            <a:spLocks noGrp="1"/>
          </p:cNvSpPr>
          <p:nvPr>
            <p:ph type="body" sz="quarter" idx="15"/>
          </p:nvPr>
        </p:nvSpPr>
        <p:spPr>
          <a:xfrm>
            <a:off x="457200" y="3497371"/>
            <a:ext cx="8229600" cy="307973"/>
          </a:xfrm>
        </p:spPr>
        <p:txBody>
          <a:bodyPr>
            <a:normAutofit/>
          </a:bodyPr>
          <a:lstStyle>
            <a:lvl1pPr marL="0" indent="0">
              <a:lnSpc>
                <a:spcPct val="100000"/>
              </a:lnSpc>
              <a:spcBef>
                <a:spcPts val="0"/>
              </a:spcBef>
              <a:buNone/>
              <a:defRPr sz="1200"/>
            </a:lvl1pPr>
            <a:lvl2pPr marL="0" indent="0">
              <a:lnSpc>
                <a:spcPct val="100000"/>
              </a:lnSpc>
              <a:spcBef>
                <a:spcPts val="0"/>
              </a:spcBef>
              <a:buNone/>
              <a:defRPr sz="1050" i="0"/>
            </a:lvl2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5" name="Text Placeholder 6"/>
          <p:cNvSpPr>
            <a:spLocks noGrp="1"/>
          </p:cNvSpPr>
          <p:nvPr>
            <p:ph type="body" sz="quarter" idx="17"/>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16" name="Text Placeholder 4"/>
          <p:cNvSpPr>
            <a:spLocks noGrp="1"/>
          </p:cNvSpPr>
          <p:nvPr>
            <p:ph type="body" sz="quarter" idx="18"/>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1" name="Slide Number Placeholder 7"/>
          <p:cNvSpPr>
            <a:spLocks noGrp="1"/>
          </p:cNvSpPr>
          <p:nvPr>
            <p:ph type="sldNum" sz="quarter" idx="19"/>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384F5FC7-1F58-4184-AEF0-8A35348025A3}" type="slidenum">
              <a:rPr/>
              <a:pPr>
                <a:defRPr/>
              </a:pPr>
              <a:t>‹#›</a:t>
            </a:fld>
            <a:endParaRPr/>
          </a:p>
        </p:txBody>
      </p:sp>
    </p:spTree>
    <p:extLst>
      <p:ext uri="{BB962C8B-B14F-4D97-AF65-F5344CB8AC3E}">
        <p14:creationId xmlns:p14="http://schemas.microsoft.com/office/powerpoint/2010/main" val="3873303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ide by Side with titles">
    <p:spTree>
      <p:nvGrpSpPr>
        <p:cNvPr id="1" name=""/>
        <p:cNvGrpSpPr/>
        <p:nvPr/>
      </p:nvGrpSpPr>
      <p:grpSpPr>
        <a:xfrm>
          <a:off x="0" y="0"/>
          <a:ext cx="0" cy="0"/>
          <a:chOff x="0" y="0"/>
          <a:chExt cx="0" cy="0"/>
        </a:xfrm>
      </p:grpSpPr>
      <p:cxnSp>
        <p:nvCxnSpPr>
          <p:cNvPr id="11" name="Straight Connector 10"/>
          <p:cNvCxnSpPr/>
          <p:nvPr userDrawn="1"/>
        </p:nvCxnSpPr>
        <p:spPr>
          <a:xfrm>
            <a:off x="4572000" y="1547813"/>
            <a:ext cx="0" cy="4481512"/>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9048" y="2011363"/>
            <a:ext cx="3884352" cy="4160837"/>
          </a:xfrm>
        </p:spPr>
        <p:txBody>
          <a:bodyPr>
            <a:normAutofit/>
          </a:bodyPr>
          <a:lstStyle>
            <a:lvl1pPr>
              <a:lnSpc>
                <a:spcPct val="100000"/>
              </a:lnSpc>
              <a:defRPr sz="1600"/>
            </a:lvl1pPr>
            <a:lvl2pPr>
              <a:lnSpc>
                <a:spcPct val="100000"/>
              </a:lnSpc>
              <a:defRPr sz="1400"/>
            </a:lvl2pPr>
            <a:lvl3pPr>
              <a:lnSpc>
                <a:spcPct val="100000"/>
              </a:lnSpc>
              <a:defRPr sz="1600"/>
            </a:lvl3pPr>
            <a:lvl4pPr>
              <a:lnSpc>
                <a:spcPct val="100000"/>
              </a:lnSpc>
              <a:defRPr sz="14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06538"/>
            <a:ext cx="38862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9" name="Content Placeholder 2"/>
          <p:cNvSpPr>
            <a:spLocks noGrp="1"/>
          </p:cNvSpPr>
          <p:nvPr>
            <p:ph idx="14"/>
          </p:nvPr>
        </p:nvSpPr>
        <p:spPr>
          <a:xfrm>
            <a:off x="4802448" y="2011363"/>
            <a:ext cx="3884352" cy="4160837"/>
          </a:xfrm>
        </p:spPr>
        <p:txBody>
          <a:bodyPr>
            <a:normAutofit/>
          </a:bodyPr>
          <a:lstStyle>
            <a:lvl1pPr>
              <a:lnSpc>
                <a:spcPct val="100000"/>
              </a:lnSpc>
              <a:defRPr sz="1600"/>
            </a:lvl1pPr>
            <a:lvl2pPr>
              <a:lnSpc>
                <a:spcPct val="100000"/>
              </a:lnSpc>
              <a:defRPr sz="1400"/>
            </a:lvl2pPr>
            <a:lvl3pPr>
              <a:lnSpc>
                <a:spcPct val="100000"/>
              </a:lnSpc>
              <a:defRPr sz="1600"/>
            </a:lvl3pPr>
            <a:lvl4pPr>
              <a:lnSpc>
                <a:spcPct val="100000"/>
              </a:lnSpc>
              <a:defRPr sz="14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quarter" idx="15"/>
          </p:nvPr>
        </p:nvSpPr>
        <p:spPr>
          <a:xfrm>
            <a:off x="4800600" y="1506538"/>
            <a:ext cx="38862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5" name="Text Placeholder 4"/>
          <p:cNvSpPr>
            <a:spLocks noGrp="1"/>
          </p:cNvSpPr>
          <p:nvPr>
            <p:ph type="body" sz="quarter" idx="16"/>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3" name="Slide Number Placeholder 7"/>
          <p:cNvSpPr>
            <a:spLocks noGrp="1"/>
          </p:cNvSpPr>
          <p:nvPr>
            <p:ph type="sldNum" sz="quarter" idx="17"/>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AAD8F3C1-87FD-4BCB-AD88-ADA912715696}" type="slidenum">
              <a:rPr/>
              <a:pPr>
                <a:defRPr/>
              </a:pPr>
              <a:t>‹#›</a:t>
            </a:fld>
            <a:endParaRPr/>
          </a:p>
        </p:txBody>
      </p:sp>
    </p:spTree>
    <p:extLst>
      <p:ext uri="{BB962C8B-B14F-4D97-AF65-F5344CB8AC3E}">
        <p14:creationId xmlns:p14="http://schemas.microsoft.com/office/powerpoint/2010/main" val="1165147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Side by Side and Titles With Takeaway">
    <p:spTree>
      <p:nvGrpSpPr>
        <p:cNvPr id="1" name=""/>
        <p:cNvGrpSpPr/>
        <p:nvPr/>
      </p:nvGrpSpPr>
      <p:grpSpPr>
        <a:xfrm>
          <a:off x="0" y="0"/>
          <a:ext cx="0" cy="0"/>
          <a:chOff x="0" y="0"/>
          <a:chExt cx="0" cy="0"/>
        </a:xfrm>
      </p:grpSpPr>
      <p:cxnSp>
        <p:nvCxnSpPr>
          <p:cNvPr id="11" name="Straight Connector 10"/>
          <p:cNvCxnSpPr/>
          <p:nvPr userDrawn="1"/>
        </p:nvCxnSpPr>
        <p:spPr>
          <a:xfrm>
            <a:off x="4572000" y="1547813"/>
            <a:ext cx="0" cy="378618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9048" y="2011363"/>
            <a:ext cx="3884352" cy="3322637"/>
          </a:xfrm>
        </p:spPr>
        <p:txBody>
          <a:bodyPr>
            <a:normAutofit/>
          </a:bodyPr>
          <a:lstStyle>
            <a:lvl1pPr>
              <a:lnSpc>
                <a:spcPct val="100000"/>
              </a:lnSpc>
              <a:defRPr sz="1600"/>
            </a:lvl1pPr>
            <a:lvl2pPr>
              <a:lnSpc>
                <a:spcPct val="100000"/>
              </a:lnSpc>
              <a:defRPr sz="1400"/>
            </a:lvl2pPr>
            <a:lvl3pPr>
              <a:lnSpc>
                <a:spcPct val="100000"/>
              </a:lnSpc>
              <a:defRPr sz="1600"/>
            </a:lvl3pPr>
            <a:lvl4pPr>
              <a:lnSpc>
                <a:spcPct val="100000"/>
              </a:lnSpc>
              <a:defRPr sz="14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06538"/>
            <a:ext cx="38862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9" name="Content Placeholder 2"/>
          <p:cNvSpPr>
            <a:spLocks noGrp="1"/>
          </p:cNvSpPr>
          <p:nvPr>
            <p:ph idx="14"/>
          </p:nvPr>
        </p:nvSpPr>
        <p:spPr>
          <a:xfrm>
            <a:off x="4802448" y="2011363"/>
            <a:ext cx="3884352" cy="3322637"/>
          </a:xfrm>
        </p:spPr>
        <p:txBody>
          <a:bodyPr>
            <a:normAutofit/>
          </a:bodyPr>
          <a:lstStyle>
            <a:lvl1pPr>
              <a:lnSpc>
                <a:spcPct val="100000"/>
              </a:lnSpc>
              <a:defRPr sz="1600"/>
            </a:lvl1pPr>
            <a:lvl2pPr>
              <a:lnSpc>
                <a:spcPct val="100000"/>
              </a:lnSpc>
              <a:defRPr sz="1400"/>
            </a:lvl2pPr>
            <a:lvl3pPr>
              <a:lnSpc>
                <a:spcPct val="100000"/>
              </a:lnSpc>
              <a:defRPr sz="1600"/>
            </a:lvl3pPr>
            <a:lvl4pPr>
              <a:lnSpc>
                <a:spcPct val="100000"/>
              </a:lnSpc>
              <a:defRPr sz="14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quarter" idx="15"/>
          </p:nvPr>
        </p:nvSpPr>
        <p:spPr>
          <a:xfrm>
            <a:off x="4800600" y="1506538"/>
            <a:ext cx="38862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7" name="Text Placeholder 6"/>
          <p:cNvSpPr>
            <a:spLocks noGrp="1"/>
          </p:cNvSpPr>
          <p:nvPr>
            <p:ph type="body" sz="quarter" idx="17"/>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15" name="Text Placeholder 4"/>
          <p:cNvSpPr>
            <a:spLocks noGrp="1"/>
          </p:cNvSpPr>
          <p:nvPr>
            <p:ph type="body" sz="quarter" idx="18"/>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3" name="Slide Number Placeholder 7"/>
          <p:cNvSpPr>
            <a:spLocks noGrp="1"/>
          </p:cNvSpPr>
          <p:nvPr>
            <p:ph type="sldNum" sz="quarter" idx="19"/>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C039A373-E1C9-489E-9C63-20FDBAC437F1}" type="slidenum">
              <a:rPr/>
              <a:pPr>
                <a:defRPr/>
              </a:pPr>
              <a:t>‹#›</a:t>
            </a:fld>
            <a:endParaRPr dirty="0"/>
          </a:p>
        </p:txBody>
      </p:sp>
    </p:spTree>
    <p:extLst>
      <p:ext uri="{BB962C8B-B14F-4D97-AF65-F5344CB8AC3E}">
        <p14:creationId xmlns:p14="http://schemas.microsoft.com/office/powerpoint/2010/main" val="1632952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ide by side no titl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48" y="1506538"/>
            <a:ext cx="3884352" cy="4665663"/>
          </a:xfrm>
        </p:spPr>
        <p:txBody>
          <a:bodyPr>
            <a:normAutofit/>
          </a:bodyPr>
          <a:lstStyle>
            <a:lvl1pPr>
              <a:lnSpc>
                <a:spcPct val="100000"/>
              </a:lnSpc>
              <a:defRPr sz="1400"/>
            </a:lvl1pPr>
            <a:lvl2pPr>
              <a:lnSpc>
                <a:spcPct val="100000"/>
              </a:lnSpc>
              <a:defRPr sz="1200"/>
            </a:lvl2pPr>
            <a:lvl3pPr>
              <a:lnSpc>
                <a:spcPct val="100000"/>
              </a:lnSpc>
              <a:defRPr sz="1400"/>
            </a:lvl3pPr>
            <a:lvl4pPr>
              <a:lnSpc>
                <a:spcPct val="100000"/>
              </a:lnSpc>
              <a:defRPr sz="1200"/>
            </a:lvl4pPr>
            <a:lvl5pPr>
              <a:lnSpc>
                <a:spcPct val="100000"/>
              </a:lnSpc>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9" name="Content Placeholder 2"/>
          <p:cNvSpPr>
            <a:spLocks noGrp="1"/>
          </p:cNvSpPr>
          <p:nvPr>
            <p:ph idx="14"/>
          </p:nvPr>
        </p:nvSpPr>
        <p:spPr>
          <a:xfrm>
            <a:off x="4802448" y="1506538"/>
            <a:ext cx="3884352" cy="4665663"/>
          </a:xfrm>
        </p:spPr>
        <p:txBody>
          <a:bodyPr>
            <a:normAutofit/>
          </a:bodyPr>
          <a:lstStyle>
            <a:lvl1pPr>
              <a:lnSpc>
                <a:spcPct val="100000"/>
              </a:lnSpc>
              <a:defRPr sz="1400"/>
            </a:lvl1pPr>
            <a:lvl2pPr>
              <a:lnSpc>
                <a:spcPct val="100000"/>
              </a:lnSpc>
              <a:defRPr sz="1200"/>
            </a:lvl2pPr>
            <a:lvl3pPr>
              <a:lnSpc>
                <a:spcPct val="100000"/>
              </a:lnSpc>
              <a:defRPr sz="1400"/>
            </a:lvl3pPr>
            <a:lvl4pPr>
              <a:lnSpc>
                <a:spcPct val="100000"/>
              </a:lnSpc>
              <a:defRPr sz="1200"/>
            </a:lvl4pPr>
            <a:lvl5pPr>
              <a:lnSpc>
                <a:spcPct val="100000"/>
              </a:lnSpc>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3"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7" name="Slide Number Placeholder 7"/>
          <p:cNvSpPr>
            <a:spLocks noGrp="1"/>
          </p:cNvSpPr>
          <p:nvPr>
            <p:ph type="sldNum" sz="quarter" idx="15"/>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57CB8C70-59CE-4A17-A0DF-58758420F3BD}" type="slidenum">
              <a:rPr/>
              <a:pPr>
                <a:defRPr/>
              </a:pPr>
              <a:t>‹#›</a:t>
            </a:fld>
            <a:endParaRPr/>
          </a:p>
        </p:txBody>
      </p:sp>
    </p:spTree>
    <p:extLst>
      <p:ext uri="{BB962C8B-B14F-4D97-AF65-F5344CB8AC3E}">
        <p14:creationId xmlns:p14="http://schemas.microsoft.com/office/powerpoint/2010/main" val="3826470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ide by side no titles with takea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48" y="1506539"/>
            <a:ext cx="3884352" cy="3827462"/>
          </a:xfrm>
        </p:spPr>
        <p:txBody>
          <a:bodyPr>
            <a:normAutofit/>
          </a:bodyPr>
          <a:lstStyle>
            <a:lvl1pPr>
              <a:lnSpc>
                <a:spcPct val="100000"/>
              </a:lnSpc>
              <a:defRPr sz="1400"/>
            </a:lvl1pPr>
            <a:lvl2pPr>
              <a:lnSpc>
                <a:spcPct val="100000"/>
              </a:lnSpc>
              <a:defRPr sz="1200"/>
            </a:lvl2pPr>
            <a:lvl3pPr>
              <a:lnSpc>
                <a:spcPct val="100000"/>
              </a:lnSpc>
              <a:defRPr sz="1400"/>
            </a:lvl3pPr>
            <a:lvl4pPr>
              <a:lnSpc>
                <a:spcPct val="100000"/>
              </a:lnSpc>
              <a:defRPr sz="1200"/>
            </a:lvl4pPr>
            <a:lvl5pPr>
              <a:lnSpc>
                <a:spcPct val="100000"/>
              </a:lnSpc>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9" name="Content Placeholder 2"/>
          <p:cNvSpPr>
            <a:spLocks noGrp="1"/>
          </p:cNvSpPr>
          <p:nvPr>
            <p:ph idx="14"/>
          </p:nvPr>
        </p:nvSpPr>
        <p:spPr>
          <a:xfrm>
            <a:off x="4802448" y="1506539"/>
            <a:ext cx="3884352" cy="3827462"/>
          </a:xfrm>
        </p:spPr>
        <p:txBody>
          <a:bodyPr>
            <a:normAutofit/>
          </a:bodyPr>
          <a:lstStyle>
            <a:lvl1pPr>
              <a:lnSpc>
                <a:spcPct val="100000"/>
              </a:lnSpc>
              <a:defRPr sz="1400"/>
            </a:lvl1pPr>
            <a:lvl2pPr>
              <a:lnSpc>
                <a:spcPct val="100000"/>
              </a:lnSpc>
              <a:defRPr sz="1200"/>
            </a:lvl2pPr>
            <a:lvl3pPr>
              <a:lnSpc>
                <a:spcPct val="100000"/>
              </a:lnSpc>
              <a:defRPr sz="1400"/>
            </a:lvl3pPr>
            <a:lvl4pPr>
              <a:lnSpc>
                <a:spcPct val="100000"/>
              </a:lnSpc>
              <a:defRPr sz="1200"/>
            </a:lvl4pPr>
            <a:lvl5pPr>
              <a:lnSpc>
                <a:spcPct val="100000"/>
              </a:lnSpc>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4" name="Text Placeholder 6"/>
          <p:cNvSpPr>
            <a:spLocks noGrp="1"/>
          </p:cNvSpPr>
          <p:nvPr>
            <p:ph type="body" sz="quarter" idx="17"/>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13"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8" name="Slide Number Placeholder 7"/>
          <p:cNvSpPr>
            <a:spLocks noGrp="1"/>
          </p:cNvSpPr>
          <p:nvPr>
            <p:ph type="sldNum" sz="quarter" idx="18"/>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C1E937DA-1EEE-4024-8664-A1205E8D7A3B}" type="slidenum">
              <a:rPr/>
              <a:pPr>
                <a:defRPr/>
              </a:pPr>
              <a:t>‹#›</a:t>
            </a:fld>
            <a:endParaRPr/>
          </a:p>
        </p:txBody>
      </p:sp>
    </p:spTree>
    <p:extLst>
      <p:ext uri="{BB962C8B-B14F-4D97-AF65-F5344CB8AC3E}">
        <p14:creationId xmlns:p14="http://schemas.microsoft.com/office/powerpoint/2010/main" val="2858561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Charts">
    <p:spTree>
      <p:nvGrpSpPr>
        <p:cNvPr id="1" name=""/>
        <p:cNvGrpSpPr/>
        <p:nvPr/>
      </p:nvGrpSpPr>
      <p:grpSpPr>
        <a:xfrm>
          <a:off x="0" y="0"/>
          <a:ext cx="0" cy="0"/>
          <a:chOff x="0" y="0"/>
          <a:chExt cx="0" cy="0"/>
        </a:xfrm>
      </p:grpSpPr>
      <p:cxnSp>
        <p:nvCxnSpPr>
          <p:cNvPr id="19" name="Straight Connector 18"/>
          <p:cNvCxnSpPr/>
          <p:nvPr userDrawn="1"/>
        </p:nvCxnSpPr>
        <p:spPr>
          <a:xfrm>
            <a:off x="4572000" y="1509713"/>
            <a:ext cx="0" cy="467995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57200" y="3827463"/>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4478338" y="3732213"/>
            <a:ext cx="187325" cy="1857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Content Placeholder 2"/>
          <p:cNvSpPr>
            <a:spLocks noGrp="1"/>
          </p:cNvSpPr>
          <p:nvPr>
            <p:ph idx="1"/>
          </p:nvPr>
        </p:nvSpPr>
        <p:spPr>
          <a:xfrm>
            <a:off x="459048" y="2014287"/>
            <a:ext cx="3884352" cy="1685646"/>
          </a:xfrm>
        </p:spPr>
        <p:txBody>
          <a:bodyPr>
            <a:normAutofit/>
          </a:bodyPr>
          <a:lstStyle>
            <a:lvl1pPr>
              <a:lnSpc>
                <a:spcPct val="100000"/>
              </a:lnSpc>
              <a:defRPr sz="1400"/>
            </a:lvl1pPr>
            <a:lvl2pPr>
              <a:lnSpc>
                <a:spcPct val="100000"/>
              </a:lnSpc>
              <a:defRPr sz="1200"/>
            </a:lvl2pPr>
            <a:lvl3pPr>
              <a:lnSpc>
                <a:spcPct val="100000"/>
              </a:lnSpc>
              <a:defRPr sz="1400"/>
            </a:lvl3pPr>
            <a:lvl4pPr>
              <a:lnSpc>
                <a:spcPct val="100000"/>
              </a:lnSpc>
              <a:defRPr sz="1200"/>
            </a:lvl4pPr>
            <a:lvl5pPr>
              <a:lnSpc>
                <a:spcPct val="100000"/>
              </a:lnSpc>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9" name="Content Placeholder 2"/>
          <p:cNvSpPr>
            <a:spLocks noGrp="1"/>
          </p:cNvSpPr>
          <p:nvPr>
            <p:ph idx="14"/>
          </p:nvPr>
        </p:nvSpPr>
        <p:spPr>
          <a:xfrm>
            <a:off x="4802448" y="2014287"/>
            <a:ext cx="3884352" cy="1685646"/>
          </a:xfrm>
        </p:spPr>
        <p:txBody>
          <a:bodyPr>
            <a:normAutofit/>
          </a:bodyPr>
          <a:lstStyle>
            <a:lvl1pPr>
              <a:lnSpc>
                <a:spcPct val="100000"/>
              </a:lnSpc>
              <a:defRPr sz="1400"/>
            </a:lvl1pPr>
            <a:lvl2pPr>
              <a:lnSpc>
                <a:spcPct val="100000"/>
              </a:lnSpc>
              <a:defRPr sz="1200"/>
            </a:lvl2pPr>
            <a:lvl3pPr>
              <a:lnSpc>
                <a:spcPct val="100000"/>
              </a:lnSpc>
              <a:defRPr sz="1400"/>
            </a:lvl3pPr>
            <a:lvl4pPr>
              <a:lnSpc>
                <a:spcPct val="100000"/>
              </a:lnSpc>
              <a:defRPr sz="1200"/>
            </a:lvl4pPr>
            <a:lvl5pPr>
              <a:lnSpc>
                <a:spcPct val="100000"/>
              </a:lnSpc>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3" name="Content Placeholder 2"/>
          <p:cNvSpPr>
            <a:spLocks noGrp="1"/>
          </p:cNvSpPr>
          <p:nvPr>
            <p:ph idx="15"/>
          </p:nvPr>
        </p:nvSpPr>
        <p:spPr>
          <a:xfrm>
            <a:off x="459048" y="4503487"/>
            <a:ext cx="3884352" cy="1685646"/>
          </a:xfrm>
        </p:spPr>
        <p:txBody>
          <a:bodyPr>
            <a:normAutofit/>
          </a:bodyPr>
          <a:lstStyle>
            <a:lvl1pPr>
              <a:lnSpc>
                <a:spcPct val="100000"/>
              </a:lnSpc>
              <a:defRPr sz="1400"/>
            </a:lvl1pPr>
            <a:lvl2pPr>
              <a:lnSpc>
                <a:spcPct val="100000"/>
              </a:lnSpc>
              <a:defRPr sz="1200"/>
            </a:lvl2pPr>
            <a:lvl3pPr>
              <a:lnSpc>
                <a:spcPct val="100000"/>
              </a:lnSpc>
              <a:defRPr sz="1400"/>
            </a:lvl3pPr>
            <a:lvl4pPr>
              <a:lnSpc>
                <a:spcPct val="100000"/>
              </a:lnSpc>
              <a:defRPr sz="1200"/>
            </a:lvl4pPr>
            <a:lvl5pPr>
              <a:lnSpc>
                <a:spcPct val="100000"/>
              </a:lnSpc>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6"/>
          </p:nvPr>
        </p:nvSpPr>
        <p:spPr>
          <a:xfrm>
            <a:off x="4802448" y="4503487"/>
            <a:ext cx="3884352" cy="1685646"/>
          </a:xfrm>
        </p:spPr>
        <p:txBody>
          <a:bodyPr>
            <a:normAutofit/>
          </a:bodyPr>
          <a:lstStyle>
            <a:lvl1pPr>
              <a:lnSpc>
                <a:spcPct val="100000"/>
              </a:lnSpc>
              <a:defRPr sz="1400"/>
            </a:lvl1pPr>
            <a:lvl2pPr>
              <a:lnSpc>
                <a:spcPct val="100000"/>
              </a:lnSpc>
              <a:defRPr sz="1200"/>
            </a:lvl2pPr>
            <a:lvl3pPr>
              <a:lnSpc>
                <a:spcPct val="100000"/>
              </a:lnSpc>
              <a:defRPr sz="1400"/>
            </a:lvl3pPr>
            <a:lvl4pPr>
              <a:lnSpc>
                <a:spcPct val="100000"/>
              </a:lnSpc>
              <a:defRPr sz="1200"/>
            </a:lvl4pPr>
            <a:lvl5pPr>
              <a:lnSpc>
                <a:spcPct val="100000"/>
              </a:lnSpc>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3"/>
          <p:cNvSpPr>
            <a:spLocks noGrp="1"/>
          </p:cNvSpPr>
          <p:nvPr>
            <p:ph type="body" sz="quarter" idx="17"/>
          </p:nvPr>
        </p:nvSpPr>
        <p:spPr>
          <a:xfrm>
            <a:off x="457200" y="1509462"/>
            <a:ext cx="38862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16" name="Text Placeholder 3"/>
          <p:cNvSpPr>
            <a:spLocks noGrp="1"/>
          </p:cNvSpPr>
          <p:nvPr>
            <p:ph type="body" sz="quarter" idx="18"/>
          </p:nvPr>
        </p:nvSpPr>
        <p:spPr>
          <a:xfrm>
            <a:off x="4802448" y="1509462"/>
            <a:ext cx="38862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17" name="Text Placeholder 3"/>
          <p:cNvSpPr>
            <a:spLocks noGrp="1"/>
          </p:cNvSpPr>
          <p:nvPr>
            <p:ph type="body" sz="quarter" idx="19"/>
          </p:nvPr>
        </p:nvSpPr>
        <p:spPr>
          <a:xfrm>
            <a:off x="457200" y="3973262"/>
            <a:ext cx="38862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18" name="Text Placeholder 3"/>
          <p:cNvSpPr>
            <a:spLocks noGrp="1"/>
          </p:cNvSpPr>
          <p:nvPr>
            <p:ph type="body" sz="quarter" idx="20"/>
          </p:nvPr>
        </p:nvSpPr>
        <p:spPr>
          <a:xfrm>
            <a:off x="4802448" y="3973262"/>
            <a:ext cx="38862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21"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3" name="Slide Number Placeholder 7"/>
          <p:cNvSpPr>
            <a:spLocks noGrp="1"/>
          </p:cNvSpPr>
          <p:nvPr>
            <p:ph type="sldNum" sz="quarter" idx="21"/>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52A290BB-ADD8-462C-ACA9-6D6C96245E6C}" type="slidenum">
              <a:rPr/>
              <a:pPr>
                <a:defRPr/>
              </a:pPr>
              <a:t>‹#›</a:t>
            </a:fld>
            <a:endParaRPr/>
          </a:p>
        </p:txBody>
      </p:sp>
    </p:spTree>
    <p:extLst>
      <p:ext uri="{BB962C8B-B14F-4D97-AF65-F5344CB8AC3E}">
        <p14:creationId xmlns:p14="http://schemas.microsoft.com/office/powerpoint/2010/main" val="3023333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ur Charts with takeaway">
    <p:spTree>
      <p:nvGrpSpPr>
        <p:cNvPr id="1" name=""/>
        <p:cNvGrpSpPr/>
        <p:nvPr/>
      </p:nvGrpSpPr>
      <p:grpSpPr>
        <a:xfrm>
          <a:off x="0" y="0"/>
          <a:ext cx="0" cy="0"/>
          <a:chOff x="0" y="0"/>
          <a:chExt cx="0" cy="0"/>
        </a:xfrm>
      </p:grpSpPr>
      <p:cxnSp>
        <p:nvCxnSpPr>
          <p:cNvPr id="19" name="Straight Connector 18"/>
          <p:cNvCxnSpPr/>
          <p:nvPr userDrawn="1"/>
        </p:nvCxnSpPr>
        <p:spPr>
          <a:xfrm>
            <a:off x="4572000" y="1509713"/>
            <a:ext cx="0" cy="386715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57200" y="343693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4478338" y="3343275"/>
            <a:ext cx="187325" cy="185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Content Placeholder 2"/>
          <p:cNvSpPr>
            <a:spLocks noGrp="1"/>
          </p:cNvSpPr>
          <p:nvPr>
            <p:ph idx="1"/>
          </p:nvPr>
        </p:nvSpPr>
        <p:spPr>
          <a:xfrm>
            <a:off x="459048" y="2014287"/>
            <a:ext cx="3884352" cy="1279669"/>
          </a:xfrm>
        </p:spPr>
        <p:txBody>
          <a:bodyPr>
            <a:normAutofit/>
          </a:bodyPr>
          <a:lstStyle>
            <a:lvl1pPr>
              <a:lnSpc>
                <a:spcPct val="100000"/>
              </a:lnSpc>
              <a:defRPr sz="1400"/>
            </a:lvl1pPr>
            <a:lvl2pPr>
              <a:lnSpc>
                <a:spcPct val="100000"/>
              </a:lnSpc>
              <a:defRPr sz="1200"/>
            </a:lvl2pPr>
            <a:lvl3pPr>
              <a:lnSpc>
                <a:spcPct val="100000"/>
              </a:lnSpc>
              <a:defRPr sz="1400"/>
            </a:lvl3pPr>
            <a:lvl4pPr>
              <a:lnSpc>
                <a:spcPct val="100000"/>
              </a:lnSpc>
              <a:defRPr sz="1200"/>
            </a:lvl4pPr>
            <a:lvl5pPr>
              <a:lnSpc>
                <a:spcPct val="100000"/>
              </a:lnSpc>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9" name="Content Placeholder 2"/>
          <p:cNvSpPr>
            <a:spLocks noGrp="1"/>
          </p:cNvSpPr>
          <p:nvPr>
            <p:ph idx="14"/>
          </p:nvPr>
        </p:nvSpPr>
        <p:spPr>
          <a:xfrm>
            <a:off x="4802448" y="2014287"/>
            <a:ext cx="3884352" cy="1279669"/>
          </a:xfrm>
        </p:spPr>
        <p:txBody>
          <a:bodyPr>
            <a:normAutofit/>
          </a:bodyPr>
          <a:lstStyle>
            <a:lvl1pPr>
              <a:lnSpc>
                <a:spcPct val="100000"/>
              </a:lnSpc>
              <a:defRPr sz="1400"/>
            </a:lvl1pPr>
            <a:lvl2pPr>
              <a:lnSpc>
                <a:spcPct val="100000"/>
              </a:lnSpc>
              <a:defRPr sz="1200"/>
            </a:lvl2pPr>
            <a:lvl3pPr>
              <a:lnSpc>
                <a:spcPct val="100000"/>
              </a:lnSpc>
              <a:defRPr sz="1400"/>
            </a:lvl3pPr>
            <a:lvl4pPr>
              <a:lnSpc>
                <a:spcPct val="100000"/>
              </a:lnSpc>
              <a:defRPr sz="1200"/>
            </a:lvl4pPr>
            <a:lvl5pPr>
              <a:lnSpc>
                <a:spcPct val="100000"/>
              </a:lnSpc>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3" name="Content Placeholder 2"/>
          <p:cNvSpPr>
            <a:spLocks noGrp="1"/>
          </p:cNvSpPr>
          <p:nvPr>
            <p:ph idx="15"/>
          </p:nvPr>
        </p:nvSpPr>
        <p:spPr>
          <a:xfrm>
            <a:off x="459048" y="4097087"/>
            <a:ext cx="3884352" cy="1279669"/>
          </a:xfrm>
        </p:spPr>
        <p:txBody>
          <a:bodyPr>
            <a:normAutofit/>
          </a:bodyPr>
          <a:lstStyle>
            <a:lvl1pPr>
              <a:lnSpc>
                <a:spcPct val="100000"/>
              </a:lnSpc>
              <a:defRPr sz="1400"/>
            </a:lvl1pPr>
            <a:lvl2pPr>
              <a:lnSpc>
                <a:spcPct val="100000"/>
              </a:lnSpc>
              <a:defRPr sz="1200"/>
            </a:lvl2pPr>
            <a:lvl3pPr>
              <a:lnSpc>
                <a:spcPct val="100000"/>
              </a:lnSpc>
              <a:defRPr sz="1400"/>
            </a:lvl3pPr>
            <a:lvl4pPr>
              <a:lnSpc>
                <a:spcPct val="100000"/>
              </a:lnSpc>
              <a:defRPr sz="1200"/>
            </a:lvl4pPr>
            <a:lvl5pPr>
              <a:lnSpc>
                <a:spcPct val="100000"/>
              </a:lnSpc>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6"/>
          </p:nvPr>
        </p:nvSpPr>
        <p:spPr>
          <a:xfrm>
            <a:off x="4802448" y="4097087"/>
            <a:ext cx="3884352" cy="1279669"/>
          </a:xfrm>
        </p:spPr>
        <p:txBody>
          <a:bodyPr>
            <a:normAutofit/>
          </a:bodyPr>
          <a:lstStyle>
            <a:lvl1pPr>
              <a:lnSpc>
                <a:spcPct val="100000"/>
              </a:lnSpc>
              <a:defRPr sz="1400"/>
            </a:lvl1pPr>
            <a:lvl2pPr>
              <a:lnSpc>
                <a:spcPct val="100000"/>
              </a:lnSpc>
              <a:defRPr sz="1200"/>
            </a:lvl2pPr>
            <a:lvl3pPr>
              <a:lnSpc>
                <a:spcPct val="100000"/>
              </a:lnSpc>
              <a:defRPr sz="1400"/>
            </a:lvl3pPr>
            <a:lvl4pPr>
              <a:lnSpc>
                <a:spcPct val="100000"/>
              </a:lnSpc>
              <a:defRPr sz="1200"/>
            </a:lvl4pPr>
            <a:lvl5pPr>
              <a:lnSpc>
                <a:spcPct val="100000"/>
              </a:lnSpc>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3"/>
          <p:cNvSpPr>
            <a:spLocks noGrp="1"/>
          </p:cNvSpPr>
          <p:nvPr>
            <p:ph type="body" sz="quarter" idx="17"/>
          </p:nvPr>
        </p:nvSpPr>
        <p:spPr>
          <a:xfrm>
            <a:off x="457200" y="1509462"/>
            <a:ext cx="38862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16" name="Text Placeholder 3"/>
          <p:cNvSpPr>
            <a:spLocks noGrp="1"/>
          </p:cNvSpPr>
          <p:nvPr>
            <p:ph type="body" sz="quarter" idx="18"/>
          </p:nvPr>
        </p:nvSpPr>
        <p:spPr>
          <a:xfrm>
            <a:off x="4802448" y="1509462"/>
            <a:ext cx="38862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17" name="Text Placeholder 3"/>
          <p:cNvSpPr>
            <a:spLocks noGrp="1"/>
          </p:cNvSpPr>
          <p:nvPr>
            <p:ph type="body" sz="quarter" idx="19"/>
          </p:nvPr>
        </p:nvSpPr>
        <p:spPr>
          <a:xfrm>
            <a:off x="457200" y="3566862"/>
            <a:ext cx="38862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18" name="Text Placeholder 3"/>
          <p:cNvSpPr>
            <a:spLocks noGrp="1"/>
          </p:cNvSpPr>
          <p:nvPr>
            <p:ph type="body" sz="quarter" idx="20"/>
          </p:nvPr>
        </p:nvSpPr>
        <p:spPr>
          <a:xfrm>
            <a:off x="4802448" y="3566862"/>
            <a:ext cx="38862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22" name="Text Placeholder 6"/>
          <p:cNvSpPr>
            <a:spLocks noGrp="1"/>
          </p:cNvSpPr>
          <p:nvPr>
            <p:ph type="body" sz="quarter" idx="21"/>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21"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4" name="Slide Number Placeholder 7"/>
          <p:cNvSpPr>
            <a:spLocks noGrp="1"/>
          </p:cNvSpPr>
          <p:nvPr>
            <p:ph type="sldNum" sz="quarter" idx="22"/>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11018EDD-D3BD-44EA-A0ED-1B796E2DBFA0}" type="slidenum">
              <a:rPr/>
              <a:pPr>
                <a:defRPr/>
              </a:pPr>
              <a:t>‹#›</a:t>
            </a:fld>
            <a:endParaRPr/>
          </a:p>
        </p:txBody>
      </p:sp>
    </p:spTree>
    <p:extLst>
      <p:ext uri="{BB962C8B-B14F-4D97-AF65-F5344CB8AC3E}">
        <p14:creationId xmlns:p14="http://schemas.microsoft.com/office/powerpoint/2010/main" val="549580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hart with bullets">
    <p:spTree>
      <p:nvGrpSpPr>
        <p:cNvPr id="1" name=""/>
        <p:cNvGrpSpPr/>
        <p:nvPr/>
      </p:nvGrpSpPr>
      <p:grpSpPr>
        <a:xfrm>
          <a:off x="0" y="0"/>
          <a:ext cx="0" cy="0"/>
          <a:chOff x="0" y="0"/>
          <a:chExt cx="0" cy="0"/>
        </a:xfrm>
      </p:grpSpPr>
      <p:cxnSp>
        <p:nvCxnSpPr>
          <p:cNvPr id="8" name="Straight Connector 7"/>
          <p:cNvCxnSpPr/>
          <p:nvPr userDrawn="1"/>
        </p:nvCxnSpPr>
        <p:spPr>
          <a:xfrm>
            <a:off x="4572000" y="1547813"/>
            <a:ext cx="0" cy="4481512"/>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9048" y="2014287"/>
            <a:ext cx="3884352" cy="4157913"/>
          </a:xfrm>
        </p:spPr>
        <p:txBody>
          <a:bodyPr>
            <a:normAutofit/>
          </a:bodyPr>
          <a:lstStyle>
            <a:lvl1pPr>
              <a:lnSpc>
                <a:spcPct val="100000"/>
              </a:lnSpc>
              <a:defRPr sz="1400"/>
            </a:lvl1pPr>
            <a:lvl2pPr>
              <a:lnSpc>
                <a:spcPct val="100000"/>
              </a:lnSpc>
              <a:defRPr sz="1200"/>
            </a:lvl2pPr>
            <a:lvl3pPr>
              <a:lnSpc>
                <a:spcPct val="100000"/>
              </a:lnSpc>
              <a:defRPr sz="1400"/>
            </a:lvl3pPr>
            <a:lvl4pPr>
              <a:lnSpc>
                <a:spcPct val="100000"/>
              </a:lnSpc>
              <a:defRPr sz="1200"/>
            </a:lvl4pPr>
            <a:lvl5pPr>
              <a:lnSpc>
                <a:spcPct val="100000"/>
              </a:lnSpc>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493776"/>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09462"/>
            <a:ext cx="38862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9" name="Content Placeholder 2"/>
          <p:cNvSpPr>
            <a:spLocks noGrp="1"/>
          </p:cNvSpPr>
          <p:nvPr>
            <p:ph idx="14"/>
          </p:nvPr>
        </p:nvSpPr>
        <p:spPr>
          <a:xfrm>
            <a:off x="4802448" y="1509462"/>
            <a:ext cx="3884352" cy="4662737"/>
          </a:xfrm>
        </p:spPr>
        <p:txBody>
          <a:bodyPr>
            <a:normAutofit/>
          </a:bodyPr>
          <a:lstStyle>
            <a:lvl1pPr>
              <a:lnSpc>
                <a:spcPct val="100000"/>
              </a:lnSpc>
              <a:defRPr sz="1400"/>
            </a:lvl1pPr>
            <a:lvl2pPr>
              <a:lnSpc>
                <a:spcPct val="100000"/>
              </a:lnSpc>
              <a:defRPr sz="1200"/>
            </a:lvl2pPr>
            <a:lvl3pPr>
              <a:lnSpc>
                <a:spcPct val="100000"/>
              </a:lnSpc>
              <a:defRPr sz="1400"/>
            </a:lvl3pPr>
            <a:lvl4pPr>
              <a:lnSpc>
                <a:spcPct val="100000"/>
              </a:lnSpc>
              <a:defRPr sz="1200"/>
            </a:lvl4pPr>
            <a:lvl5pPr>
              <a:lnSpc>
                <a:spcPct val="100000"/>
              </a:lnSpc>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4" name="Text Placeholder 4"/>
          <p:cNvSpPr>
            <a:spLocks noGrp="1"/>
          </p:cNvSpPr>
          <p:nvPr>
            <p:ph type="body" sz="quarter" idx="15"/>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1" name="Slide Number Placeholder 7"/>
          <p:cNvSpPr>
            <a:spLocks noGrp="1"/>
          </p:cNvSpPr>
          <p:nvPr>
            <p:ph type="sldNum" sz="quarter" idx="16"/>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1DA4A0A7-89B3-4F3F-A2F0-FC1A406BC796}" type="slidenum">
              <a:rPr/>
              <a:pPr>
                <a:defRPr/>
              </a:pPr>
              <a:t>‹#›</a:t>
            </a:fld>
            <a:endParaRPr/>
          </a:p>
        </p:txBody>
      </p:sp>
    </p:spTree>
    <p:extLst>
      <p:ext uri="{BB962C8B-B14F-4D97-AF65-F5344CB8AC3E}">
        <p14:creationId xmlns:p14="http://schemas.microsoft.com/office/powerpoint/2010/main" val="3960750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8"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32672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hart with bullets with takeaway">
    <p:spTree>
      <p:nvGrpSpPr>
        <p:cNvPr id="1" name=""/>
        <p:cNvGrpSpPr/>
        <p:nvPr/>
      </p:nvGrpSpPr>
      <p:grpSpPr>
        <a:xfrm>
          <a:off x="0" y="0"/>
          <a:ext cx="0" cy="0"/>
          <a:chOff x="0" y="0"/>
          <a:chExt cx="0" cy="0"/>
        </a:xfrm>
      </p:grpSpPr>
      <p:cxnSp>
        <p:nvCxnSpPr>
          <p:cNvPr id="11" name="Straight Connector 10"/>
          <p:cNvCxnSpPr/>
          <p:nvPr userDrawn="1"/>
        </p:nvCxnSpPr>
        <p:spPr>
          <a:xfrm>
            <a:off x="4572000" y="1547813"/>
            <a:ext cx="0" cy="378618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9048" y="2014287"/>
            <a:ext cx="3884352" cy="3319713"/>
          </a:xfrm>
        </p:spPr>
        <p:txBody>
          <a:bodyPr>
            <a:normAutofit/>
          </a:bodyPr>
          <a:lstStyle>
            <a:lvl1pPr>
              <a:lnSpc>
                <a:spcPct val="100000"/>
              </a:lnSpc>
              <a:defRPr sz="1400"/>
            </a:lvl1pPr>
            <a:lvl2pPr>
              <a:lnSpc>
                <a:spcPct val="100000"/>
              </a:lnSpc>
              <a:defRPr sz="1200"/>
            </a:lvl2pPr>
            <a:lvl3pPr>
              <a:lnSpc>
                <a:spcPct val="100000"/>
              </a:lnSpc>
              <a:defRPr sz="1400"/>
            </a:lvl3pPr>
            <a:lvl4pPr>
              <a:lnSpc>
                <a:spcPct val="100000"/>
              </a:lnSpc>
              <a:defRPr sz="1200"/>
            </a:lvl4pPr>
            <a:lvl5pPr>
              <a:lnSpc>
                <a:spcPct val="100000"/>
              </a:lnSpc>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493776"/>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09462"/>
            <a:ext cx="38862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9" name="Content Placeholder 2"/>
          <p:cNvSpPr>
            <a:spLocks noGrp="1"/>
          </p:cNvSpPr>
          <p:nvPr>
            <p:ph idx="14"/>
          </p:nvPr>
        </p:nvSpPr>
        <p:spPr>
          <a:xfrm>
            <a:off x="4802448" y="1509463"/>
            <a:ext cx="3884352" cy="3824538"/>
          </a:xfrm>
        </p:spPr>
        <p:txBody>
          <a:bodyPr>
            <a:normAutofit/>
          </a:bodyPr>
          <a:lstStyle>
            <a:lvl1pPr>
              <a:lnSpc>
                <a:spcPct val="100000"/>
              </a:lnSpc>
              <a:defRPr sz="1400"/>
            </a:lvl1pPr>
            <a:lvl2pPr>
              <a:lnSpc>
                <a:spcPct val="100000"/>
              </a:lnSpc>
              <a:defRPr sz="1200"/>
            </a:lvl2pPr>
            <a:lvl3pPr>
              <a:lnSpc>
                <a:spcPct val="100000"/>
              </a:lnSpc>
              <a:defRPr sz="1400"/>
            </a:lvl3pPr>
            <a:lvl4pPr>
              <a:lnSpc>
                <a:spcPct val="100000"/>
              </a:lnSpc>
              <a:defRPr sz="1200"/>
            </a:lvl4pPr>
            <a:lvl5pPr>
              <a:lnSpc>
                <a:spcPct val="100000"/>
              </a:lnSpc>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5" name="Text Placeholder 6"/>
          <p:cNvSpPr>
            <a:spLocks noGrp="1"/>
          </p:cNvSpPr>
          <p:nvPr>
            <p:ph type="body" sz="quarter" idx="17"/>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14" name="Text Placeholder 4"/>
          <p:cNvSpPr>
            <a:spLocks noGrp="1"/>
          </p:cNvSpPr>
          <p:nvPr>
            <p:ph type="body" sz="quarter" idx="18"/>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2" name="Slide Number Placeholder 7"/>
          <p:cNvSpPr>
            <a:spLocks noGrp="1"/>
          </p:cNvSpPr>
          <p:nvPr>
            <p:ph type="sldNum" sz="quarter" idx="19"/>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0CE73D50-0D95-429D-9D6C-D06A99F6F1E8}" type="slidenum">
              <a:rPr/>
              <a:pPr>
                <a:defRPr/>
              </a:pPr>
              <a:t>‹#›</a:t>
            </a:fld>
            <a:endParaRPr/>
          </a:p>
        </p:txBody>
      </p:sp>
    </p:spTree>
    <p:extLst>
      <p:ext uri="{BB962C8B-B14F-4D97-AF65-F5344CB8AC3E}">
        <p14:creationId xmlns:p14="http://schemas.microsoft.com/office/powerpoint/2010/main" val="1671450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hart 2/3">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48" y="2013585"/>
            <a:ext cx="5366746" cy="3963193"/>
          </a:xfrm>
        </p:spPr>
        <p:txBody>
          <a:bodyPr>
            <a:normAutofit/>
          </a:bodyPr>
          <a:lstStyle>
            <a:lvl1pPr>
              <a:defRPr sz="1400"/>
            </a:lvl1pPr>
            <a:lvl2pPr>
              <a:defRPr sz="12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9048" y="1508760"/>
            <a:ext cx="5366746"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9" name="Content Placeholder 2"/>
          <p:cNvSpPr>
            <a:spLocks noGrp="1"/>
          </p:cNvSpPr>
          <p:nvPr>
            <p:ph idx="14"/>
          </p:nvPr>
        </p:nvSpPr>
        <p:spPr>
          <a:xfrm>
            <a:off x="6179212" y="1506537"/>
            <a:ext cx="2507588" cy="4541837"/>
          </a:xfrm>
        </p:spPr>
        <p:txBody>
          <a:bodyPr>
            <a:normAutofit/>
          </a:bodyPr>
          <a:lstStyle>
            <a:lvl1pPr marL="228600" indent="-228600">
              <a:lnSpc>
                <a:spcPct val="100000"/>
              </a:lnSpc>
              <a:defRPr sz="1200"/>
            </a:lvl1pPr>
            <a:lvl2pPr marL="515938" indent="-295275">
              <a:defRPr sz="1200"/>
            </a:lvl2pPr>
            <a:lvl3pPr marL="804863" indent="-285750">
              <a:defRPr sz="1400"/>
            </a:lvl3pPr>
            <a:lvl4pPr marL="1084263" indent="-228600">
              <a:defRPr sz="1200"/>
            </a:lvl4pPr>
            <a:lvl5pPr marL="1312863" indent="-22860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3" name="Text Placeholder 4"/>
          <p:cNvSpPr>
            <a:spLocks noGrp="1"/>
          </p:cNvSpPr>
          <p:nvPr>
            <p:ph type="body" sz="quarter" idx="15"/>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8" name="Slide Number Placeholder 7"/>
          <p:cNvSpPr>
            <a:spLocks noGrp="1"/>
          </p:cNvSpPr>
          <p:nvPr>
            <p:ph type="sldNum" sz="quarter" idx="16"/>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C5EEE47D-D2B6-4E78-8282-F32467134180}" type="slidenum">
              <a:rPr/>
              <a:pPr>
                <a:defRPr/>
              </a:pPr>
              <a:t>‹#›</a:t>
            </a:fld>
            <a:endParaRPr/>
          </a:p>
        </p:txBody>
      </p:sp>
    </p:spTree>
    <p:extLst>
      <p:ext uri="{BB962C8B-B14F-4D97-AF65-F5344CB8AC3E}">
        <p14:creationId xmlns:p14="http://schemas.microsoft.com/office/powerpoint/2010/main" val="475323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Chart 2/3 With Takea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48" y="2013585"/>
            <a:ext cx="5366746" cy="3472815"/>
          </a:xfrm>
        </p:spPr>
        <p:txBody>
          <a:bodyPr>
            <a:normAutofit/>
          </a:bodyPr>
          <a:lstStyle>
            <a:lvl1pPr>
              <a:defRPr sz="1400"/>
            </a:lvl1pPr>
            <a:lvl2pPr>
              <a:defRPr sz="12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9048" y="1508760"/>
            <a:ext cx="5366746"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9" name="Content Placeholder 2"/>
          <p:cNvSpPr>
            <a:spLocks noGrp="1"/>
          </p:cNvSpPr>
          <p:nvPr>
            <p:ph idx="14"/>
          </p:nvPr>
        </p:nvSpPr>
        <p:spPr>
          <a:xfrm>
            <a:off x="6179212" y="1506538"/>
            <a:ext cx="2507588" cy="3979862"/>
          </a:xfrm>
        </p:spPr>
        <p:txBody>
          <a:bodyPr>
            <a:normAutofit/>
          </a:bodyPr>
          <a:lstStyle>
            <a:lvl1pPr marL="228600" indent="-228600">
              <a:lnSpc>
                <a:spcPct val="100000"/>
              </a:lnSpc>
              <a:defRPr sz="1200"/>
            </a:lvl1pPr>
            <a:lvl2pPr marL="515938" indent="-295275">
              <a:defRPr sz="1200"/>
            </a:lvl2pPr>
            <a:lvl3pPr marL="804863" indent="-285750">
              <a:defRPr sz="1400"/>
            </a:lvl3pPr>
            <a:lvl4pPr marL="1084263" indent="-228600">
              <a:defRPr sz="1200"/>
            </a:lvl4pPr>
            <a:lvl5pPr marL="1312863" indent="-22860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3" name="Text Placeholder 6"/>
          <p:cNvSpPr>
            <a:spLocks noGrp="1"/>
          </p:cNvSpPr>
          <p:nvPr>
            <p:ph type="body" sz="quarter" idx="17"/>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14" name="Text Placeholder 4"/>
          <p:cNvSpPr>
            <a:spLocks noGrp="1"/>
          </p:cNvSpPr>
          <p:nvPr>
            <p:ph type="body" sz="quarter" idx="18"/>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1" name="Slide Number Placeholder 7"/>
          <p:cNvSpPr>
            <a:spLocks noGrp="1"/>
          </p:cNvSpPr>
          <p:nvPr>
            <p:ph type="sldNum" sz="quarter" idx="19"/>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CA46D482-F221-4A08-9146-03E7EDA0E596}" type="slidenum">
              <a:rPr/>
              <a:pPr>
                <a:defRPr/>
              </a:pPr>
              <a:t>‹#›</a:t>
            </a:fld>
            <a:endParaRPr/>
          </a:p>
        </p:txBody>
      </p:sp>
    </p:spTree>
    <p:extLst>
      <p:ext uri="{BB962C8B-B14F-4D97-AF65-F5344CB8AC3E}">
        <p14:creationId xmlns:p14="http://schemas.microsoft.com/office/powerpoint/2010/main" val="2299943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57200" y="869061"/>
            <a:ext cx="8229600" cy="493776"/>
          </a:xfrm>
        </p:spPr>
        <p:txBody>
          <a:bodyPr rtlCol="0">
            <a:noAutofit/>
          </a:bodyPr>
          <a:lstStyle>
            <a:lvl1pPr marL="0" indent="0">
              <a:buFontTx/>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3" name="Title 2"/>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9" name="Text Placeholder 4"/>
          <p:cNvSpPr>
            <a:spLocks noGrp="1"/>
          </p:cNvSpPr>
          <p:nvPr>
            <p:ph type="body" sz="quarter" idx="14"/>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5" name="Slide Number Placeholder 4"/>
          <p:cNvSpPr>
            <a:spLocks noGrp="1"/>
          </p:cNvSpPr>
          <p:nvPr>
            <p:ph type="sldNum" sz="quarter" idx="15"/>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F7FD8A5B-DB17-4F16-8F9C-DACA4FB439B6}" type="slidenum">
              <a:rPr/>
              <a:pPr>
                <a:defRPr/>
              </a:pPr>
              <a:t>‹#›</a:t>
            </a:fld>
            <a:endParaRPr/>
          </a:p>
        </p:txBody>
      </p:sp>
    </p:spTree>
    <p:extLst>
      <p:ext uri="{BB962C8B-B14F-4D97-AF65-F5344CB8AC3E}">
        <p14:creationId xmlns:p14="http://schemas.microsoft.com/office/powerpoint/2010/main" val="1725609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hases with numbers">
    <p:spTree>
      <p:nvGrpSpPr>
        <p:cNvPr id="1" name=""/>
        <p:cNvGrpSpPr/>
        <p:nvPr/>
      </p:nvGrpSpPr>
      <p:grpSpPr>
        <a:xfrm>
          <a:off x="0" y="0"/>
          <a:ext cx="0" cy="0"/>
          <a:chOff x="0" y="0"/>
          <a:chExt cx="0" cy="0"/>
        </a:xfrm>
      </p:grpSpPr>
      <p:grpSp>
        <p:nvGrpSpPr>
          <p:cNvPr id="11" name="Group 8"/>
          <p:cNvGrpSpPr>
            <a:grpSpLocks/>
          </p:cNvGrpSpPr>
          <p:nvPr userDrawn="1"/>
        </p:nvGrpSpPr>
        <p:grpSpPr bwMode="auto">
          <a:xfrm>
            <a:off x="3175000" y="1976438"/>
            <a:ext cx="2794000" cy="3886200"/>
            <a:chOff x="3175414" y="2689323"/>
            <a:chExt cx="2793172" cy="3371971"/>
          </a:xfrm>
        </p:grpSpPr>
        <p:cxnSp>
          <p:nvCxnSpPr>
            <p:cNvPr id="12" name="Straight Connector 11"/>
            <p:cNvCxnSpPr/>
            <p:nvPr/>
          </p:nvCxnSpPr>
          <p:spPr>
            <a:xfrm>
              <a:off x="3175414" y="2689323"/>
              <a:ext cx="0" cy="3371971"/>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68586" y="2689323"/>
              <a:ext cx="0" cy="3371971"/>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14" name="Rectangle 13"/>
          <p:cNvSpPr>
            <a:spLocks noChangeArrowheads="1"/>
          </p:cNvSpPr>
          <p:nvPr userDrawn="1"/>
        </p:nvSpPr>
        <p:spPr bwMode="auto">
          <a:xfrm>
            <a:off x="457200" y="1976438"/>
            <a:ext cx="2643188" cy="800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5" name="Rectangle 14"/>
          <p:cNvSpPr>
            <a:spLocks noChangeArrowheads="1"/>
          </p:cNvSpPr>
          <p:nvPr userDrawn="1"/>
        </p:nvSpPr>
        <p:spPr bwMode="auto">
          <a:xfrm>
            <a:off x="3249613" y="1976438"/>
            <a:ext cx="2644775" cy="800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6" name="Rectangle 15"/>
          <p:cNvSpPr>
            <a:spLocks noChangeArrowheads="1"/>
          </p:cNvSpPr>
          <p:nvPr userDrawn="1"/>
        </p:nvSpPr>
        <p:spPr bwMode="auto">
          <a:xfrm>
            <a:off x="6043613" y="1976438"/>
            <a:ext cx="2643187" cy="800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grpSp>
        <p:nvGrpSpPr>
          <p:cNvPr id="17" name="Group 15"/>
          <p:cNvGrpSpPr>
            <a:grpSpLocks/>
          </p:cNvGrpSpPr>
          <p:nvPr userDrawn="1"/>
        </p:nvGrpSpPr>
        <p:grpSpPr bwMode="auto">
          <a:xfrm>
            <a:off x="457200" y="5807075"/>
            <a:ext cx="8229600" cy="55563"/>
            <a:chOff x="457200" y="4569976"/>
            <a:chExt cx="8229600" cy="800100"/>
          </a:xfrm>
        </p:grpSpPr>
        <p:sp>
          <p:nvSpPr>
            <p:cNvPr id="18" name="Rectangle 17"/>
            <p:cNvSpPr/>
            <p:nvPr/>
          </p:nvSpPr>
          <p:spPr>
            <a:xfrm>
              <a:off x="457200" y="4569976"/>
              <a:ext cx="2643188"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19" name="Rectangle 18"/>
            <p:cNvSpPr/>
            <p:nvPr/>
          </p:nvSpPr>
          <p:spPr>
            <a:xfrm>
              <a:off x="3249613" y="4569976"/>
              <a:ext cx="2644775"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20" name="Rectangle 19"/>
            <p:cNvSpPr/>
            <p:nvPr/>
          </p:nvSpPr>
          <p:spPr>
            <a:xfrm>
              <a:off x="6043613" y="4569976"/>
              <a:ext cx="2643187"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grpSp>
      <p:sp>
        <p:nvSpPr>
          <p:cNvPr id="21" name="TextBox 20"/>
          <p:cNvSpPr txBox="1">
            <a:spLocks noChangeArrowheads="1"/>
          </p:cNvSpPr>
          <p:nvPr userDrawn="1"/>
        </p:nvSpPr>
        <p:spPr bwMode="auto">
          <a:xfrm>
            <a:off x="523875" y="2062163"/>
            <a:ext cx="2857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altLang="en-US" sz="4000" b="1" smtClean="0">
                <a:solidFill>
                  <a:srgbClr val="56D0FF"/>
                </a:solidFill>
              </a:rPr>
              <a:t>1</a:t>
            </a:r>
          </a:p>
        </p:txBody>
      </p:sp>
      <p:sp>
        <p:nvSpPr>
          <p:cNvPr id="22" name="TextBox 21"/>
          <p:cNvSpPr txBox="1">
            <a:spLocks noChangeArrowheads="1"/>
          </p:cNvSpPr>
          <p:nvPr userDrawn="1"/>
        </p:nvSpPr>
        <p:spPr bwMode="auto">
          <a:xfrm>
            <a:off x="3313113" y="2062163"/>
            <a:ext cx="2857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altLang="en-US" sz="4000" b="1" smtClean="0">
                <a:solidFill>
                  <a:srgbClr val="56D0FF"/>
                </a:solidFill>
              </a:rPr>
              <a:t>2</a:t>
            </a:r>
          </a:p>
        </p:txBody>
      </p:sp>
      <p:sp>
        <p:nvSpPr>
          <p:cNvPr id="23" name="TextBox 22"/>
          <p:cNvSpPr txBox="1">
            <a:spLocks noChangeArrowheads="1"/>
          </p:cNvSpPr>
          <p:nvPr userDrawn="1"/>
        </p:nvSpPr>
        <p:spPr bwMode="auto">
          <a:xfrm>
            <a:off x="6115050" y="2062163"/>
            <a:ext cx="2857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altLang="en-US" sz="4000" b="1" smtClean="0">
                <a:solidFill>
                  <a:srgbClr val="56D0FF"/>
                </a:solidFill>
              </a:rPr>
              <a:t>3</a:t>
            </a:r>
          </a:p>
        </p:txBody>
      </p:sp>
      <p:sp>
        <p:nvSpPr>
          <p:cNvPr id="6" name="Text Placeholder 5"/>
          <p:cNvSpPr>
            <a:spLocks noGrp="1"/>
          </p:cNvSpPr>
          <p:nvPr>
            <p:ph type="body" sz="quarter" idx="13"/>
          </p:nvPr>
        </p:nvSpPr>
        <p:spPr>
          <a:xfrm>
            <a:off x="457200" y="869061"/>
            <a:ext cx="8229600" cy="493776"/>
          </a:xfrm>
        </p:spPr>
        <p:txBody>
          <a:bodyPr rtlCol="0">
            <a:noAutofit/>
          </a:bodyPr>
          <a:lstStyle>
            <a:lvl1pPr marL="0" indent="0">
              <a:buFontTx/>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3" name="Title 2"/>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2" name="Text Placeholder 41"/>
          <p:cNvSpPr>
            <a:spLocks noGrp="1"/>
          </p:cNvSpPr>
          <p:nvPr>
            <p:ph type="body" sz="quarter" idx="15"/>
          </p:nvPr>
        </p:nvSpPr>
        <p:spPr>
          <a:xfrm>
            <a:off x="914173" y="1973717"/>
            <a:ext cx="2093913" cy="802189"/>
          </a:xfrm>
        </p:spPr>
        <p:txBody>
          <a:bodyPr anchor="ctr">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smtClean="0"/>
              <a:t>Click to edit Master text styles</a:t>
            </a:r>
          </a:p>
        </p:txBody>
      </p:sp>
      <p:sp>
        <p:nvSpPr>
          <p:cNvPr id="43" name="Text Placeholder 41"/>
          <p:cNvSpPr>
            <a:spLocks noGrp="1"/>
          </p:cNvSpPr>
          <p:nvPr>
            <p:ph type="body" sz="quarter" idx="16"/>
          </p:nvPr>
        </p:nvSpPr>
        <p:spPr>
          <a:xfrm>
            <a:off x="3744459" y="1973717"/>
            <a:ext cx="2093913" cy="802189"/>
          </a:xfrm>
        </p:spPr>
        <p:txBody>
          <a:bodyPr anchor="ctr">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smtClean="0"/>
              <a:t>Click to edit Master text styles</a:t>
            </a:r>
          </a:p>
        </p:txBody>
      </p:sp>
      <p:sp>
        <p:nvSpPr>
          <p:cNvPr id="44" name="Text Placeholder 41"/>
          <p:cNvSpPr>
            <a:spLocks noGrp="1"/>
          </p:cNvSpPr>
          <p:nvPr>
            <p:ph type="body" sz="quarter" idx="17"/>
          </p:nvPr>
        </p:nvSpPr>
        <p:spPr>
          <a:xfrm>
            <a:off x="6545716" y="1973717"/>
            <a:ext cx="2093913" cy="802189"/>
          </a:xfrm>
        </p:spPr>
        <p:txBody>
          <a:bodyPr anchor="ctr">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smtClean="0"/>
              <a:t>Click to edit Master text styles</a:t>
            </a:r>
          </a:p>
        </p:txBody>
      </p:sp>
      <p:sp>
        <p:nvSpPr>
          <p:cNvPr id="46" name="Text Placeholder 45"/>
          <p:cNvSpPr>
            <a:spLocks noGrp="1"/>
          </p:cNvSpPr>
          <p:nvPr>
            <p:ph type="body" sz="quarter" idx="18"/>
          </p:nvPr>
        </p:nvSpPr>
        <p:spPr>
          <a:xfrm>
            <a:off x="457200" y="2917825"/>
            <a:ext cx="2643188" cy="2655888"/>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7" name="Text Placeholder 45"/>
          <p:cNvSpPr>
            <a:spLocks noGrp="1"/>
          </p:cNvSpPr>
          <p:nvPr>
            <p:ph type="body" sz="quarter" idx="19"/>
          </p:nvPr>
        </p:nvSpPr>
        <p:spPr>
          <a:xfrm>
            <a:off x="3243942" y="2917825"/>
            <a:ext cx="2643188" cy="2655888"/>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8" name="Text Placeholder 45"/>
          <p:cNvSpPr>
            <a:spLocks noGrp="1"/>
          </p:cNvSpPr>
          <p:nvPr>
            <p:ph type="body" sz="quarter" idx="20"/>
          </p:nvPr>
        </p:nvSpPr>
        <p:spPr>
          <a:xfrm>
            <a:off x="6059714" y="2917825"/>
            <a:ext cx="2643188" cy="2655888"/>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6" name="Text Placeholder 4"/>
          <p:cNvSpPr>
            <a:spLocks noGrp="1"/>
          </p:cNvSpPr>
          <p:nvPr>
            <p:ph type="body" sz="quarter" idx="21"/>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4" name="Slide Number Placeholder 4"/>
          <p:cNvSpPr>
            <a:spLocks noGrp="1"/>
          </p:cNvSpPr>
          <p:nvPr>
            <p:ph type="sldNum" sz="quarter" idx="22"/>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CACAD70B-CDA2-469E-9D07-0036478D462A}" type="slidenum">
              <a:rPr/>
              <a:pPr>
                <a:defRPr/>
              </a:pPr>
              <a:t>‹#›</a:t>
            </a:fld>
            <a:endParaRPr/>
          </a:p>
        </p:txBody>
      </p:sp>
    </p:spTree>
    <p:extLst>
      <p:ext uri="{BB962C8B-B14F-4D97-AF65-F5344CB8AC3E}">
        <p14:creationId xmlns:p14="http://schemas.microsoft.com/office/powerpoint/2010/main" val="3357952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Phases with numbers with takeaway">
    <p:spTree>
      <p:nvGrpSpPr>
        <p:cNvPr id="1" name=""/>
        <p:cNvGrpSpPr/>
        <p:nvPr/>
      </p:nvGrpSpPr>
      <p:grpSpPr>
        <a:xfrm>
          <a:off x="0" y="0"/>
          <a:ext cx="0" cy="0"/>
          <a:chOff x="0" y="0"/>
          <a:chExt cx="0" cy="0"/>
        </a:xfrm>
      </p:grpSpPr>
      <p:grpSp>
        <p:nvGrpSpPr>
          <p:cNvPr id="12" name="Group 8"/>
          <p:cNvGrpSpPr>
            <a:grpSpLocks/>
          </p:cNvGrpSpPr>
          <p:nvPr userDrawn="1"/>
        </p:nvGrpSpPr>
        <p:grpSpPr bwMode="auto">
          <a:xfrm>
            <a:off x="3175000" y="1976438"/>
            <a:ext cx="2794000" cy="3349625"/>
            <a:chOff x="3175414" y="2689323"/>
            <a:chExt cx="2793172" cy="3371971"/>
          </a:xfrm>
        </p:grpSpPr>
        <p:cxnSp>
          <p:nvCxnSpPr>
            <p:cNvPr id="13" name="Straight Connector 12"/>
            <p:cNvCxnSpPr/>
            <p:nvPr/>
          </p:nvCxnSpPr>
          <p:spPr>
            <a:xfrm>
              <a:off x="3175414" y="2689323"/>
              <a:ext cx="0" cy="3371971"/>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68586" y="2689323"/>
              <a:ext cx="0" cy="3371971"/>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15" name="Rectangle 14"/>
          <p:cNvSpPr/>
          <p:nvPr userDrawn="1"/>
        </p:nvSpPr>
        <p:spPr>
          <a:xfrm>
            <a:off x="457200" y="1976438"/>
            <a:ext cx="2643188"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16" name="Rectangle 15"/>
          <p:cNvSpPr/>
          <p:nvPr userDrawn="1"/>
        </p:nvSpPr>
        <p:spPr>
          <a:xfrm>
            <a:off x="3249613" y="1976438"/>
            <a:ext cx="2644775"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17" name="Rectangle 16"/>
          <p:cNvSpPr/>
          <p:nvPr userDrawn="1"/>
        </p:nvSpPr>
        <p:spPr>
          <a:xfrm>
            <a:off x="6043613" y="1976438"/>
            <a:ext cx="2643187"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grpSp>
        <p:nvGrpSpPr>
          <p:cNvPr id="18" name="Group 15"/>
          <p:cNvGrpSpPr>
            <a:grpSpLocks/>
          </p:cNvGrpSpPr>
          <p:nvPr userDrawn="1"/>
        </p:nvGrpSpPr>
        <p:grpSpPr bwMode="auto">
          <a:xfrm>
            <a:off x="457200" y="5284788"/>
            <a:ext cx="8229600" cy="53975"/>
            <a:chOff x="457200" y="4569976"/>
            <a:chExt cx="8229600" cy="800100"/>
          </a:xfrm>
        </p:grpSpPr>
        <p:sp>
          <p:nvSpPr>
            <p:cNvPr id="19" name="Rectangle 18"/>
            <p:cNvSpPr/>
            <p:nvPr/>
          </p:nvSpPr>
          <p:spPr>
            <a:xfrm>
              <a:off x="457200" y="4569976"/>
              <a:ext cx="2643188"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20" name="Rectangle 19"/>
            <p:cNvSpPr/>
            <p:nvPr/>
          </p:nvSpPr>
          <p:spPr>
            <a:xfrm>
              <a:off x="3249613" y="4569976"/>
              <a:ext cx="2644775"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21" name="Rectangle 20"/>
            <p:cNvSpPr/>
            <p:nvPr/>
          </p:nvSpPr>
          <p:spPr>
            <a:xfrm>
              <a:off x="6043613" y="4569976"/>
              <a:ext cx="2643187"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grpSp>
      <p:sp>
        <p:nvSpPr>
          <p:cNvPr id="22" name="TextBox 21"/>
          <p:cNvSpPr txBox="1">
            <a:spLocks noChangeArrowheads="1"/>
          </p:cNvSpPr>
          <p:nvPr userDrawn="1"/>
        </p:nvSpPr>
        <p:spPr bwMode="auto">
          <a:xfrm>
            <a:off x="523875" y="2062163"/>
            <a:ext cx="2857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altLang="en-US" sz="4000" b="1" smtClean="0">
                <a:solidFill>
                  <a:srgbClr val="56D0FF"/>
                </a:solidFill>
              </a:rPr>
              <a:t>1</a:t>
            </a:r>
          </a:p>
        </p:txBody>
      </p:sp>
      <p:sp>
        <p:nvSpPr>
          <p:cNvPr id="23" name="TextBox 22"/>
          <p:cNvSpPr txBox="1">
            <a:spLocks noChangeArrowheads="1"/>
          </p:cNvSpPr>
          <p:nvPr userDrawn="1"/>
        </p:nvSpPr>
        <p:spPr bwMode="auto">
          <a:xfrm>
            <a:off x="3313113" y="2062163"/>
            <a:ext cx="2857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altLang="en-US" sz="4000" b="1" smtClean="0">
                <a:solidFill>
                  <a:srgbClr val="56D0FF"/>
                </a:solidFill>
              </a:rPr>
              <a:t>2</a:t>
            </a:r>
          </a:p>
        </p:txBody>
      </p:sp>
      <p:sp>
        <p:nvSpPr>
          <p:cNvPr id="24" name="TextBox 23"/>
          <p:cNvSpPr txBox="1">
            <a:spLocks noChangeArrowheads="1"/>
          </p:cNvSpPr>
          <p:nvPr userDrawn="1"/>
        </p:nvSpPr>
        <p:spPr bwMode="auto">
          <a:xfrm>
            <a:off x="6115050" y="2062163"/>
            <a:ext cx="2857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altLang="en-US" sz="4000" b="1" smtClean="0">
                <a:solidFill>
                  <a:srgbClr val="56D0FF"/>
                </a:solidFill>
              </a:rPr>
              <a:t>3</a:t>
            </a:r>
          </a:p>
        </p:txBody>
      </p:sp>
      <p:sp>
        <p:nvSpPr>
          <p:cNvPr id="6" name="Text Placeholder 5"/>
          <p:cNvSpPr>
            <a:spLocks noGrp="1"/>
          </p:cNvSpPr>
          <p:nvPr>
            <p:ph type="body" sz="quarter" idx="13"/>
          </p:nvPr>
        </p:nvSpPr>
        <p:spPr>
          <a:xfrm>
            <a:off x="457200" y="869061"/>
            <a:ext cx="8229600" cy="493776"/>
          </a:xfrm>
        </p:spPr>
        <p:txBody>
          <a:bodyPr rtlCol="0">
            <a:noAutofit/>
          </a:bodyPr>
          <a:lstStyle>
            <a:lvl1pPr marL="0" indent="0">
              <a:buFontTx/>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3" name="Title 2"/>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2" name="Text Placeholder 41"/>
          <p:cNvSpPr>
            <a:spLocks noGrp="1"/>
          </p:cNvSpPr>
          <p:nvPr>
            <p:ph type="body" sz="quarter" idx="15"/>
          </p:nvPr>
        </p:nvSpPr>
        <p:spPr>
          <a:xfrm>
            <a:off x="914173" y="1973717"/>
            <a:ext cx="2093913" cy="802189"/>
          </a:xfrm>
        </p:spPr>
        <p:txBody>
          <a:bodyPr anchor="ctr">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smtClean="0"/>
              <a:t>Click to edit Master text styles</a:t>
            </a:r>
          </a:p>
        </p:txBody>
      </p:sp>
      <p:sp>
        <p:nvSpPr>
          <p:cNvPr id="43" name="Text Placeholder 41"/>
          <p:cNvSpPr>
            <a:spLocks noGrp="1"/>
          </p:cNvSpPr>
          <p:nvPr>
            <p:ph type="body" sz="quarter" idx="16"/>
          </p:nvPr>
        </p:nvSpPr>
        <p:spPr>
          <a:xfrm>
            <a:off x="3744459" y="1973717"/>
            <a:ext cx="2093913" cy="802189"/>
          </a:xfrm>
        </p:spPr>
        <p:txBody>
          <a:bodyPr anchor="ctr">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smtClean="0"/>
              <a:t>Click to edit Master text styles</a:t>
            </a:r>
          </a:p>
        </p:txBody>
      </p:sp>
      <p:sp>
        <p:nvSpPr>
          <p:cNvPr id="44" name="Text Placeholder 41"/>
          <p:cNvSpPr>
            <a:spLocks noGrp="1"/>
          </p:cNvSpPr>
          <p:nvPr>
            <p:ph type="body" sz="quarter" idx="17"/>
          </p:nvPr>
        </p:nvSpPr>
        <p:spPr>
          <a:xfrm>
            <a:off x="6545716" y="1973717"/>
            <a:ext cx="2093913" cy="802189"/>
          </a:xfrm>
        </p:spPr>
        <p:txBody>
          <a:bodyPr anchor="ctr">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smtClean="0"/>
              <a:t>Click to edit Master text styles</a:t>
            </a:r>
          </a:p>
        </p:txBody>
      </p:sp>
      <p:sp>
        <p:nvSpPr>
          <p:cNvPr id="46" name="Text Placeholder 45"/>
          <p:cNvSpPr>
            <a:spLocks noGrp="1"/>
          </p:cNvSpPr>
          <p:nvPr>
            <p:ph type="body" sz="quarter" idx="18"/>
          </p:nvPr>
        </p:nvSpPr>
        <p:spPr>
          <a:xfrm>
            <a:off x="457200" y="2917825"/>
            <a:ext cx="2643188" cy="2263775"/>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7" name="Text Placeholder 45"/>
          <p:cNvSpPr>
            <a:spLocks noGrp="1"/>
          </p:cNvSpPr>
          <p:nvPr>
            <p:ph type="body" sz="quarter" idx="19"/>
          </p:nvPr>
        </p:nvSpPr>
        <p:spPr>
          <a:xfrm>
            <a:off x="3243942" y="2917825"/>
            <a:ext cx="2643188" cy="2263775"/>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8" name="Text Placeholder 45"/>
          <p:cNvSpPr>
            <a:spLocks noGrp="1"/>
          </p:cNvSpPr>
          <p:nvPr>
            <p:ph type="body" sz="quarter" idx="20"/>
          </p:nvPr>
        </p:nvSpPr>
        <p:spPr>
          <a:xfrm>
            <a:off x="6059714" y="2917825"/>
            <a:ext cx="2643188" cy="2263775"/>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Text Placeholder 6"/>
          <p:cNvSpPr>
            <a:spLocks noGrp="1"/>
          </p:cNvSpPr>
          <p:nvPr>
            <p:ph type="body" sz="quarter" idx="21"/>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28" name="Text Placeholder 4"/>
          <p:cNvSpPr>
            <a:spLocks noGrp="1"/>
          </p:cNvSpPr>
          <p:nvPr>
            <p:ph type="body" sz="quarter" idx="22"/>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5" name="Slide Number Placeholder 4"/>
          <p:cNvSpPr>
            <a:spLocks noGrp="1"/>
          </p:cNvSpPr>
          <p:nvPr>
            <p:ph type="sldNum" sz="quarter" idx="23"/>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6BF5D2AC-7C00-42C5-854D-06078F7B10CA}" type="slidenum">
              <a:rPr/>
              <a:pPr>
                <a:defRPr/>
              </a:pPr>
              <a:t>‹#›</a:t>
            </a:fld>
            <a:endParaRPr/>
          </a:p>
        </p:txBody>
      </p:sp>
    </p:spTree>
    <p:extLst>
      <p:ext uri="{BB962C8B-B14F-4D97-AF65-F5344CB8AC3E}">
        <p14:creationId xmlns:p14="http://schemas.microsoft.com/office/powerpoint/2010/main" val="626490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3" name="Slide Number Placeholder 3"/>
          <p:cNvSpPr>
            <a:spLocks noGrp="1"/>
          </p:cNvSpPr>
          <p:nvPr>
            <p:ph type="sldNum" sz="quarter" idx="14"/>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5E373F9B-E1B2-4DC9-BC4A-E08FD9741044}" type="slidenum">
              <a:rPr/>
              <a:pPr>
                <a:defRPr/>
              </a:pPr>
              <a:t>‹#›</a:t>
            </a:fld>
            <a:endParaRPr/>
          </a:p>
        </p:txBody>
      </p:sp>
    </p:spTree>
    <p:extLst>
      <p:ext uri="{BB962C8B-B14F-4D97-AF65-F5344CB8AC3E}">
        <p14:creationId xmlns:p14="http://schemas.microsoft.com/office/powerpoint/2010/main" val="1080886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Two Buckets with underlin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48" y="2011363"/>
            <a:ext cx="3884352" cy="4160837"/>
          </a:xfrm>
        </p:spPr>
        <p:txBody>
          <a:bodyPr>
            <a:normAutofit/>
          </a:bodyPr>
          <a:lstStyle>
            <a:lvl1pPr marL="342900" indent="-342900">
              <a:lnSpc>
                <a:spcPct val="100000"/>
              </a:lnSpc>
              <a:buFont typeface="+mj-lt"/>
              <a:buAutoNum type="arabicPeriod"/>
              <a:defRPr sz="1600"/>
            </a:lvl1pPr>
            <a:lvl2pPr marL="676275" indent="-342900">
              <a:lnSpc>
                <a:spcPct val="100000"/>
              </a:lnSpc>
              <a:buFont typeface="+mj-lt"/>
              <a:buAutoNum type="arabicPeriod"/>
              <a:defRPr sz="1400"/>
            </a:lvl2pPr>
            <a:lvl3pPr marL="971550" indent="-342900">
              <a:lnSpc>
                <a:spcPct val="100000"/>
              </a:lnSpc>
              <a:buFont typeface="+mj-lt"/>
              <a:buAutoNum type="arabicPeriod"/>
              <a:defRPr sz="1600"/>
            </a:lvl3pPr>
            <a:lvl4pPr marL="1314450" indent="-342900">
              <a:lnSpc>
                <a:spcPct val="100000"/>
              </a:lnSpc>
              <a:buFont typeface="+mj-lt"/>
              <a:buAutoNum type="arabicPeriod"/>
              <a:defRPr sz="1400"/>
            </a:lvl4pPr>
            <a:lvl5pPr marL="1543050" indent="-342900">
              <a:lnSpc>
                <a:spcPct val="100000"/>
              </a:lnSpc>
              <a:buFont typeface="+mj-lt"/>
              <a:buAutoNum type="arabicPeriod"/>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06538"/>
            <a:ext cx="3886200" cy="406929"/>
          </a:xfrm>
          <a:solidFill>
            <a:schemeClr val="accent1"/>
          </a:solidFill>
        </p:spPr>
        <p:txBody>
          <a:bodyPr anchor="ctr">
            <a:normAutofit/>
          </a:bodyPr>
          <a:lstStyle>
            <a:lvl1pPr marL="0" indent="0" algn="ctr">
              <a:lnSpc>
                <a:spcPct val="100000"/>
              </a:lnSpc>
              <a:spcBef>
                <a:spcPts val="0"/>
              </a:spcBef>
              <a:buNone/>
              <a:defRPr sz="160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9" name="Content Placeholder 2"/>
          <p:cNvSpPr>
            <a:spLocks noGrp="1"/>
          </p:cNvSpPr>
          <p:nvPr>
            <p:ph idx="14"/>
          </p:nvPr>
        </p:nvSpPr>
        <p:spPr>
          <a:xfrm>
            <a:off x="4802448" y="2011363"/>
            <a:ext cx="3884352" cy="4160837"/>
          </a:xfrm>
        </p:spPr>
        <p:txBody>
          <a:bodyPr>
            <a:normAutofit/>
          </a:bodyPr>
          <a:lstStyle>
            <a:lvl1pPr marL="342900" indent="-342900">
              <a:lnSpc>
                <a:spcPct val="100000"/>
              </a:lnSpc>
              <a:buFont typeface="+mj-lt"/>
              <a:buAutoNum type="arabicPeriod"/>
              <a:defRPr sz="1600"/>
            </a:lvl1pPr>
            <a:lvl2pPr marL="676275" indent="-342900">
              <a:lnSpc>
                <a:spcPct val="100000"/>
              </a:lnSpc>
              <a:buFont typeface="+mj-lt"/>
              <a:buAutoNum type="arabicPeriod"/>
              <a:defRPr sz="1400"/>
            </a:lvl2pPr>
            <a:lvl3pPr marL="971550" indent="-342900">
              <a:lnSpc>
                <a:spcPct val="100000"/>
              </a:lnSpc>
              <a:buFont typeface="+mj-lt"/>
              <a:buAutoNum type="arabicPeriod"/>
              <a:defRPr sz="1600"/>
            </a:lvl3pPr>
            <a:lvl4pPr marL="1314450" indent="-342900">
              <a:lnSpc>
                <a:spcPct val="100000"/>
              </a:lnSpc>
              <a:buFont typeface="+mj-lt"/>
              <a:buAutoNum type="arabicPeriod"/>
              <a:defRPr sz="1400"/>
            </a:lvl4pPr>
            <a:lvl5pPr marL="1543050" indent="-342900">
              <a:lnSpc>
                <a:spcPct val="100000"/>
              </a:lnSpc>
              <a:buFont typeface="+mj-lt"/>
              <a:buAutoNum type="arabicPeriod"/>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quarter" idx="15"/>
          </p:nvPr>
        </p:nvSpPr>
        <p:spPr>
          <a:xfrm>
            <a:off x="4800600" y="1506538"/>
            <a:ext cx="3886200" cy="406929"/>
          </a:xfrm>
          <a:solidFill>
            <a:schemeClr val="accent1"/>
          </a:solidFill>
        </p:spPr>
        <p:txBody>
          <a:bodyPr anchor="ctr">
            <a:normAutofit/>
          </a:bodyPr>
          <a:lstStyle>
            <a:lvl1pPr marL="0" indent="0" algn="ctr">
              <a:lnSpc>
                <a:spcPct val="100000"/>
              </a:lnSpc>
              <a:spcBef>
                <a:spcPts val="0"/>
              </a:spcBef>
              <a:buNone/>
              <a:defRPr sz="160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4" name="Text Placeholder 4"/>
          <p:cNvSpPr>
            <a:spLocks noGrp="1"/>
          </p:cNvSpPr>
          <p:nvPr>
            <p:ph type="body" sz="quarter" idx="16"/>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1" name="Slide Number Placeholder 7"/>
          <p:cNvSpPr>
            <a:spLocks noGrp="1"/>
          </p:cNvSpPr>
          <p:nvPr>
            <p:ph type="sldNum" sz="quarter" idx="17"/>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253CDF9C-7823-4DE6-8BB4-E76DDAA6F5BC}" type="slidenum">
              <a:rPr/>
              <a:pPr>
                <a:defRPr/>
              </a:pPr>
              <a:t>‹#›</a:t>
            </a:fld>
            <a:endParaRPr/>
          </a:p>
        </p:txBody>
      </p:sp>
    </p:spTree>
    <p:extLst>
      <p:ext uri="{BB962C8B-B14F-4D97-AF65-F5344CB8AC3E}">
        <p14:creationId xmlns:p14="http://schemas.microsoft.com/office/powerpoint/2010/main" val="565157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Buckets with underlines with takea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48" y="2011364"/>
            <a:ext cx="3884352" cy="3299895"/>
          </a:xfrm>
        </p:spPr>
        <p:txBody>
          <a:bodyPr>
            <a:normAutofit/>
          </a:bodyPr>
          <a:lstStyle>
            <a:lvl1pPr marL="342900" indent="-342900">
              <a:lnSpc>
                <a:spcPct val="100000"/>
              </a:lnSpc>
              <a:buFont typeface="+mj-lt"/>
              <a:buAutoNum type="arabicPeriod"/>
              <a:defRPr sz="1600"/>
            </a:lvl1pPr>
            <a:lvl2pPr marL="676275" indent="-342900">
              <a:lnSpc>
                <a:spcPct val="100000"/>
              </a:lnSpc>
              <a:buFont typeface="+mj-lt"/>
              <a:buAutoNum type="arabicPeriod"/>
              <a:defRPr sz="1400"/>
            </a:lvl2pPr>
            <a:lvl3pPr marL="971550" indent="-342900">
              <a:lnSpc>
                <a:spcPct val="100000"/>
              </a:lnSpc>
              <a:buFont typeface="+mj-lt"/>
              <a:buAutoNum type="arabicPeriod"/>
              <a:defRPr sz="1600"/>
            </a:lvl3pPr>
            <a:lvl4pPr marL="1314450" indent="-342900">
              <a:lnSpc>
                <a:spcPct val="100000"/>
              </a:lnSpc>
              <a:buFont typeface="+mj-lt"/>
              <a:buAutoNum type="arabicPeriod"/>
              <a:defRPr sz="1400"/>
            </a:lvl4pPr>
            <a:lvl5pPr marL="1543050" indent="-342900">
              <a:lnSpc>
                <a:spcPct val="100000"/>
              </a:lnSpc>
              <a:buFont typeface="+mj-lt"/>
              <a:buAutoNum type="arabicPeriod"/>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06538"/>
            <a:ext cx="3886200" cy="406929"/>
          </a:xfrm>
          <a:solidFill>
            <a:schemeClr val="accent1"/>
          </a:solidFill>
        </p:spPr>
        <p:txBody>
          <a:bodyPr anchor="ctr">
            <a:normAutofit/>
          </a:bodyPr>
          <a:lstStyle>
            <a:lvl1pPr marL="0" indent="0" algn="ctr">
              <a:lnSpc>
                <a:spcPct val="100000"/>
              </a:lnSpc>
              <a:spcBef>
                <a:spcPts val="0"/>
              </a:spcBef>
              <a:buNone/>
              <a:defRPr sz="160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9" name="Content Placeholder 2"/>
          <p:cNvSpPr>
            <a:spLocks noGrp="1"/>
          </p:cNvSpPr>
          <p:nvPr>
            <p:ph idx="14"/>
          </p:nvPr>
        </p:nvSpPr>
        <p:spPr>
          <a:xfrm>
            <a:off x="4802448" y="2011364"/>
            <a:ext cx="3884352" cy="3299895"/>
          </a:xfrm>
        </p:spPr>
        <p:txBody>
          <a:bodyPr>
            <a:normAutofit/>
          </a:bodyPr>
          <a:lstStyle>
            <a:lvl1pPr marL="342900" indent="-342900">
              <a:lnSpc>
                <a:spcPct val="100000"/>
              </a:lnSpc>
              <a:buFont typeface="+mj-lt"/>
              <a:buAutoNum type="arabicPeriod"/>
              <a:defRPr sz="1600"/>
            </a:lvl1pPr>
            <a:lvl2pPr marL="676275" indent="-342900">
              <a:lnSpc>
                <a:spcPct val="100000"/>
              </a:lnSpc>
              <a:buFont typeface="+mj-lt"/>
              <a:buAutoNum type="arabicPeriod"/>
              <a:defRPr sz="1400"/>
            </a:lvl2pPr>
            <a:lvl3pPr marL="971550" indent="-342900">
              <a:lnSpc>
                <a:spcPct val="100000"/>
              </a:lnSpc>
              <a:buFont typeface="+mj-lt"/>
              <a:buAutoNum type="arabicPeriod"/>
              <a:defRPr sz="1600"/>
            </a:lvl3pPr>
            <a:lvl4pPr marL="1314450" indent="-342900">
              <a:lnSpc>
                <a:spcPct val="100000"/>
              </a:lnSpc>
              <a:buFont typeface="+mj-lt"/>
              <a:buAutoNum type="arabicPeriod"/>
              <a:defRPr sz="1400"/>
            </a:lvl4pPr>
            <a:lvl5pPr marL="1543050" indent="-342900">
              <a:lnSpc>
                <a:spcPct val="100000"/>
              </a:lnSpc>
              <a:buFont typeface="+mj-lt"/>
              <a:buAutoNum type="arabicPeriod"/>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quarter" idx="15"/>
          </p:nvPr>
        </p:nvSpPr>
        <p:spPr>
          <a:xfrm>
            <a:off x="4800600" y="1506538"/>
            <a:ext cx="3886200" cy="406929"/>
          </a:xfrm>
          <a:solidFill>
            <a:schemeClr val="accent1"/>
          </a:solidFill>
        </p:spPr>
        <p:txBody>
          <a:bodyPr anchor="ctr">
            <a:normAutofit/>
          </a:bodyPr>
          <a:lstStyle>
            <a:lvl1pPr marL="0" indent="0" algn="ctr">
              <a:lnSpc>
                <a:spcPct val="100000"/>
              </a:lnSpc>
              <a:spcBef>
                <a:spcPts val="0"/>
              </a:spcBef>
              <a:buNone/>
              <a:defRPr sz="160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4" name="Text Placeholder 6"/>
          <p:cNvSpPr>
            <a:spLocks noGrp="1"/>
          </p:cNvSpPr>
          <p:nvPr>
            <p:ph type="body" sz="quarter" idx="21"/>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15" name="Text Placeholder 4"/>
          <p:cNvSpPr>
            <a:spLocks noGrp="1"/>
          </p:cNvSpPr>
          <p:nvPr>
            <p:ph type="body" sz="quarter" idx="22"/>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1" name="Slide Number Placeholder 7"/>
          <p:cNvSpPr>
            <a:spLocks noGrp="1"/>
          </p:cNvSpPr>
          <p:nvPr>
            <p:ph type="sldNum" sz="quarter" idx="23"/>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865919EB-FF76-4848-A01B-E8FA817ACF15}" type="slidenum">
              <a:rPr/>
              <a:pPr>
                <a:defRPr/>
              </a:pPr>
              <a:t>‹#›</a:t>
            </a:fld>
            <a:endParaRPr/>
          </a:p>
        </p:txBody>
      </p:sp>
    </p:spTree>
    <p:extLst>
      <p:ext uri="{BB962C8B-B14F-4D97-AF65-F5344CB8AC3E}">
        <p14:creationId xmlns:p14="http://schemas.microsoft.com/office/powerpoint/2010/main" val="4114578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Two Buckets with boxes">
    <p:spTree>
      <p:nvGrpSpPr>
        <p:cNvPr id="1" name=""/>
        <p:cNvGrpSpPr/>
        <p:nvPr/>
      </p:nvGrpSpPr>
      <p:grpSpPr>
        <a:xfrm>
          <a:off x="0" y="0"/>
          <a:ext cx="0" cy="0"/>
          <a:chOff x="0" y="0"/>
          <a:chExt cx="0" cy="0"/>
        </a:xfrm>
      </p:grpSpPr>
      <p:sp>
        <p:nvSpPr>
          <p:cNvPr id="9" name="Rectangle 8"/>
          <p:cNvSpPr/>
          <p:nvPr userDrawn="1"/>
        </p:nvSpPr>
        <p:spPr>
          <a:xfrm>
            <a:off x="4810125" y="1506538"/>
            <a:ext cx="3886200" cy="466566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p:nvPr userDrawn="1"/>
        </p:nvSpPr>
        <p:spPr>
          <a:xfrm>
            <a:off x="457200" y="1506538"/>
            <a:ext cx="3886200" cy="466566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4" name="Text Placeholder 3"/>
          <p:cNvSpPr>
            <a:spLocks noGrp="1"/>
          </p:cNvSpPr>
          <p:nvPr>
            <p:ph type="body" sz="quarter" idx="13"/>
          </p:nvPr>
        </p:nvSpPr>
        <p:spPr>
          <a:xfrm>
            <a:off x="457200" y="1506538"/>
            <a:ext cx="3886200" cy="406929"/>
          </a:xfrm>
          <a:solidFill>
            <a:schemeClr val="accent1"/>
          </a:solidFill>
        </p:spPr>
        <p:txBody>
          <a:bodyPr anchor="ctr">
            <a:normAutofit/>
          </a:bodyPr>
          <a:lstStyle>
            <a:lvl1pPr marL="0" indent="0" algn="ctr">
              <a:lnSpc>
                <a:spcPct val="100000"/>
              </a:lnSpc>
              <a:spcBef>
                <a:spcPts val="0"/>
              </a:spcBef>
              <a:buNone/>
              <a:defRPr sz="160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16" name="Text Placeholder 3"/>
          <p:cNvSpPr>
            <a:spLocks noGrp="1"/>
          </p:cNvSpPr>
          <p:nvPr>
            <p:ph type="body" sz="quarter" idx="15"/>
          </p:nvPr>
        </p:nvSpPr>
        <p:spPr>
          <a:xfrm>
            <a:off x="4809066" y="1506538"/>
            <a:ext cx="3894665" cy="406929"/>
          </a:xfrm>
          <a:solidFill>
            <a:schemeClr val="accent1"/>
          </a:solidFill>
        </p:spPr>
        <p:txBody>
          <a:bodyPr anchor="ctr">
            <a:normAutofit/>
          </a:bodyPr>
          <a:lstStyle>
            <a:lvl1pPr marL="0" indent="0" algn="ctr">
              <a:lnSpc>
                <a:spcPct val="100000"/>
              </a:lnSpc>
              <a:spcBef>
                <a:spcPts val="0"/>
              </a:spcBef>
              <a:buNone/>
              <a:defRPr sz="160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5" name="Text Placeholder 4"/>
          <p:cNvSpPr>
            <a:spLocks noGrp="1"/>
          </p:cNvSpPr>
          <p:nvPr>
            <p:ph type="body" sz="quarter" idx="16"/>
          </p:nvPr>
        </p:nvSpPr>
        <p:spPr>
          <a:xfrm>
            <a:off x="557213" y="2011363"/>
            <a:ext cx="3722687" cy="4103687"/>
          </a:xfrm>
        </p:spPr>
        <p:txBody>
          <a:bodyPr>
            <a:normAutofit/>
          </a:bodyPr>
          <a:lstStyle>
            <a:lvl1pPr>
              <a:defRPr sz="1600"/>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17"/>
          </p:nvPr>
        </p:nvSpPr>
        <p:spPr>
          <a:xfrm>
            <a:off x="4887913" y="2011363"/>
            <a:ext cx="3722687" cy="4103687"/>
          </a:xfrm>
        </p:spPr>
        <p:txBody>
          <a:bodyPr>
            <a:normAutofit/>
          </a:bodyPr>
          <a:lstStyle>
            <a:lvl1pPr>
              <a:defRPr sz="1600"/>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4"/>
          <p:cNvSpPr>
            <a:spLocks noGrp="1"/>
          </p:cNvSpPr>
          <p:nvPr>
            <p:ph type="body" sz="quarter" idx="18"/>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2" name="Slide Number Placeholder 7"/>
          <p:cNvSpPr>
            <a:spLocks noGrp="1"/>
          </p:cNvSpPr>
          <p:nvPr>
            <p:ph type="sldNum" sz="quarter" idx="19"/>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78018FF4-F78C-4282-B9F3-F682F9619F0A}" type="slidenum">
              <a:rPr/>
              <a:pPr>
                <a:defRPr/>
              </a:pPr>
              <a:t>‹#›</a:t>
            </a:fld>
            <a:endParaRPr/>
          </a:p>
        </p:txBody>
      </p:sp>
    </p:spTree>
    <p:extLst>
      <p:ext uri="{BB962C8B-B14F-4D97-AF65-F5344CB8AC3E}">
        <p14:creationId xmlns:p14="http://schemas.microsoft.com/office/powerpoint/2010/main" val="3243087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5071" indent="0">
              <a:buNone/>
              <a:defRPr sz="2000" b="1"/>
            </a:lvl2pPr>
            <a:lvl3pPr marL="910135" indent="0">
              <a:buNone/>
              <a:defRPr sz="1800" b="1"/>
            </a:lvl3pPr>
            <a:lvl4pPr marL="1365200" indent="0">
              <a:buNone/>
              <a:defRPr sz="1600" b="1"/>
            </a:lvl4pPr>
            <a:lvl5pPr marL="1820266" indent="0">
              <a:buNone/>
              <a:defRPr sz="1600" b="1"/>
            </a:lvl5pPr>
            <a:lvl6pPr marL="2275333" indent="0">
              <a:buNone/>
              <a:defRPr sz="1600" b="1"/>
            </a:lvl6pPr>
            <a:lvl7pPr marL="2730398" indent="0">
              <a:buNone/>
              <a:defRPr sz="1600" b="1"/>
            </a:lvl7pPr>
            <a:lvl8pPr marL="3185467" indent="0">
              <a:buNone/>
              <a:defRPr sz="1600" b="1"/>
            </a:lvl8pPr>
            <a:lvl9pPr marL="36405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5" y="1535113"/>
            <a:ext cx="4041775" cy="639762"/>
          </a:xfrm>
        </p:spPr>
        <p:txBody>
          <a:bodyPr anchor="b"/>
          <a:lstStyle>
            <a:lvl1pPr marL="0" indent="0">
              <a:buNone/>
              <a:defRPr sz="2400" b="1"/>
            </a:lvl1pPr>
            <a:lvl2pPr marL="455071" indent="0">
              <a:buNone/>
              <a:defRPr sz="2000" b="1"/>
            </a:lvl2pPr>
            <a:lvl3pPr marL="910135" indent="0">
              <a:buNone/>
              <a:defRPr sz="1800" b="1"/>
            </a:lvl3pPr>
            <a:lvl4pPr marL="1365200" indent="0">
              <a:buNone/>
              <a:defRPr sz="1600" b="1"/>
            </a:lvl4pPr>
            <a:lvl5pPr marL="1820266" indent="0">
              <a:buNone/>
              <a:defRPr sz="1600" b="1"/>
            </a:lvl5pPr>
            <a:lvl6pPr marL="2275333" indent="0">
              <a:buNone/>
              <a:defRPr sz="1600" b="1"/>
            </a:lvl6pPr>
            <a:lvl7pPr marL="2730398" indent="0">
              <a:buNone/>
              <a:defRPr sz="1600" b="1"/>
            </a:lvl7pPr>
            <a:lvl8pPr marL="3185467" indent="0">
              <a:buNone/>
              <a:defRPr sz="1600" b="1"/>
            </a:lvl8pPr>
            <a:lvl9pPr marL="36405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968338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wo Buckets with boxes with takeaway">
    <p:spTree>
      <p:nvGrpSpPr>
        <p:cNvPr id="1" name=""/>
        <p:cNvGrpSpPr/>
        <p:nvPr/>
      </p:nvGrpSpPr>
      <p:grpSpPr>
        <a:xfrm>
          <a:off x="0" y="0"/>
          <a:ext cx="0" cy="0"/>
          <a:chOff x="0" y="0"/>
          <a:chExt cx="0" cy="0"/>
        </a:xfrm>
      </p:grpSpPr>
      <p:sp>
        <p:nvSpPr>
          <p:cNvPr id="11" name="Rectangle 10"/>
          <p:cNvSpPr/>
          <p:nvPr userDrawn="1"/>
        </p:nvSpPr>
        <p:spPr>
          <a:xfrm>
            <a:off x="4810125" y="1506538"/>
            <a:ext cx="3886200" cy="382746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p:nvPr userDrawn="1"/>
        </p:nvSpPr>
        <p:spPr>
          <a:xfrm>
            <a:off x="457200" y="1506538"/>
            <a:ext cx="3886200" cy="382746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4" name="Text Placeholder 3"/>
          <p:cNvSpPr>
            <a:spLocks noGrp="1"/>
          </p:cNvSpPr>
          <p:nvPr>
            <p:ph type="body" sz="quarter" idx="13"/>
          </p:nvPr>
        </p:nvSpPr>
        <p:spPr>
          <a:xfrm>
            <a:off x="457200" y="1506538"/>
            <a:ext cx="3886200" cy="406929"/>
          </a:xfrm>
          <a:solidFill>
            <a:schemeClr val="accent1"/>
          </a:solidFill>
        </p:spPr>
        <p:txBody>
          <a:bodyPr anchor="ctr">
            <a:normAutofit/>
          </a:bodyPr>
          <a:lstStyle>
            <a:lvl1pPr marL="0" indent="0" algn="ctr">
              <a:lnSpc>
                <a:spcPct val="100000"/>
              </a:lnSpc>
              <a:spcBef>
                <a:spcPts val="0"/>
              </a:spcBef>
              <a:buNone/>
              <a:defRPr sz="160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16" name="Text Placeholder 3"/>
          <p:cNvSpPr>
            <a:spLocks noGrp="1"/>
          </p:cNvSpPr>
          <p:nvPr>
            <p:ph type="body" sz="quarter" idx="15"/>
          </p:nvPr>
        </p:nvSpPr>
        <p:spPr>
          <a:xfrm>
            <a:off x="4809066" y="1506538"/>
            <a:ext cx="3894665" cy="406929"/>
          </a:xfrm>
          <a:solidFill>
            <a:schemeClr val="accent1"/>
          </a:solidFill>
        </p:spPr>
        <p:txBody>
          <a:bodyPr anchor="ctr">
            <a:normAutofit/>
          </a:bodyPr>
          <a:lstStyle>
            <a:lvl1pPr marL="0" indent="0" algn="ctr">
              <a:lnSpc>
                <a:spcPct val="100000"/>
              </a:lnSpc>
              <a:spcBef>
                <a:spcPts val="0"/>
              </a:spcBef>
              <a:buNone/>
              <a:defRPr sz="160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5" name="Text Placeholder 4"/>
          <p:cNvSpPr>
            <a:spLocks noGrp="1"/>
          </p:cNvSpPr>
          <p:nvPr>
            <p:ph type="body" sz="quarter" idx="16"/>
          </p:nvPr>
        </p:nvSpPr>
        <p:spPr>
          <a:xfrm>
            <a:off x="557213" y="2011364"/>
            <a:ext cx="3722687" cy="3196060"/>
          </a:xfrm>
        </p:spPr>
        <p:txBody>
          <a:bodyPr>
            <a:normAutofit/>
          </a:bodyPr>
          <a:lstStyle>
            <a:lvl1pPr>
              <a:defRPr sz="1600"/>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17"/>
          </p:nvPr>
        </p:nvSpPr>
        <p:spPr>
          <a:xfrm>
            <a:off x="4887913" y="2011364"/>
            <a:ext cx="3722687" cy="3196060"/>
          </a:xfrm>
        </p:spPr>
        <p:txBody>
          <a:bodyPr>
            <a:normAutofit/>
          </a:bodyPr>
          <a:lstStyle>
            <a:lvl1pPr>
              <a:defRPr sz="1600"/>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6"/>
          <p:cNvSpPr>
            <a:spLocks noGrp="1"/>
          </p:cNvSpPr>
          <p:nvPr>
            <p:ph type="body" sz="quarter" idx="21"/>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19" name="Text Placeholder 4"/>
          <p:cNvSpPr>
            <a:spLocks noGrp="1"/>
          </p:cNvSpPr>
          <p:nvPr>
            <p:ph type="body" sz="quarter" idx="22"/>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3" name="Slide Number Placeholder 7"/>
          <p:cNvSpPr>
            <a:spLocks noGrp="1"/>
          </p:cNvSpPr>
          <p:nvPr>
            <p:ph type="sldNum" sz="quarter" idx="23"/>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DC2052C0-0CEC-4138-A7F6-C77D1DD96EAF}" type="slidenum">
              <a:rPr/>
              <a:pPr>
                <a:defRPr/>
              </a:pPr>
              <a:t>‹#›</a:t>
            </a:fld>
            <a:endParaRPr/>
          </a:p>
        </p:txBody>
      </p:sp>
    </p:spTree>
    <p:extLst>
      <p:ext uri="{BB962C8B-B14F-4D97-AF65-F5344CB8AC3E}">
        <p14:creationId xmlns:p14="http://schemas.microsoft.com/office/powerpoint/2010/main" val="497210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hree Buckets with boxes vertical">
    <p:spTree>
      <p:nvGrpSpPr>
        <p:cNvPr id="1" name=""/>
        <p:cNvGrpSpPr/>
        <p:nvPr/>
      </p:nvGrpSpPr>
      <p:grpSpPr>
        <a:xfrm>
          <a:off x="0" y="0"/>
          <a:ext cx="0" cy="0"/>
          <a:chOff x="0" y="0"/>
          <a:chExt cx="0" cy="0"/>
        </a:xfrm>
      </p:grpSpPr>
      <p:sp>
        <p:nvSpPr>
          <p:cNvPr id="11" name="Rectangle 10"/>
          <p:cNvSpPr/>
          <p:nvPr userDrawn="1"/>
        </p:nvSpPr>
        <p:spPr>
          <a:xfrm>
            <a:off x="457200" y="1512888"/>
            <a:ext cx="2463800"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2" name="Rectangle 11"/>
          <p:cNvSpPr/>
          <p:nvPr userDrawn="1"/>
        </p:nvSpPr>
        <p:spPr>
          <a:xfrm>
            <a:off x="3343275" y="1512888"/>
            <a:ext cx="2463800"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3" name="Rectangle 12"/>
          <p:cNvSpPr/>
          <p:nvPr userDrawn="1"/>
        </p:nvSpPr>
        <p:spPr>
          <a:xfrm>
            <a:off x="6238875" y="1512888"/>
            <a:ext cx="2463800"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36438"/>
            <a:ext cx="2464091" cy="313795"/>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4" name="Text Placeholder 3"/>
          <p:cNvSpPr>
            <a:spLocks noGrp="1"/>
          </p:cNvSpPr>
          <p:nvPr>
            <p:ph type="body" sz="quarter" idx="15"/>
          </p:nvPr>
        </p:nvSpPr>
        <p:spPr>
          <a:xfrm>
            <a:off x="3343275" y="1536438"/>
            <a:ext cx="2464091" cy="313795"/>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7" name="Text Placeholder 3"/>
          <p:cNvSpPr>
            <a:spLocks noGrp="1"/>
          </p:cNvSpPr>
          <p:nvPr>
            <p:ph type="body" sz="quarter" idx="17"/>
          </p:nvPr>
        </p:nvSpPr>
        <p:spPr>
          <a:xfrm>
            <a:off x="6238875" y="1536438"/>
            <a:ext cx="2464091" cy="313795"/>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9" name="Text Placeholder 8"/>
          <p:cNvSpPr>
            <a:spLocks noGrp="1"/>
          </p:cNvSpPr>
          <p:nvPr>
            <p:ph type="body" sz="quarter" idx="18"/>
          </p:nvPr>
        </p:nvSpPr>
        <p:spPr>
          <a:xfrm>
            <a:off x="464638" y="2011363"/>
            <a:ext cx="2478087" cy="4178300"/>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8"/>
          <p:cNvSpPr>
            <a:spLocks noGrp="1"/>
          </p:cNvSpPr>
          <p:nvPr>
            <p:ph type="body" sz="quarter" idx="19"/>
          </p:nvPr>
        </p:nvSpPr>
        <p:spPr>
          <a:xfrm>
            <a:off x="3351771" y="2011363"/>
            <a:ext cx="2478087" cy="4178300"/>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8"/>
          <p:cNvSpPr>
            <a:spLocks noGrp="1"/>
          </p:cNvSpPr>
          <p:nvPr>
            <p:ph type="body" sz="quarter" idx="20"/>
          </p:nvPr>
        </p:nvSpPr>
        <p:spPr>
          <a:xfrm>
            <a:off x="6238904" y="2011363"/>
            <a:ext cx="2478087" cy="4178300"/>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4"/>
          <p:cNvSpPr>
            <a:spLocks noGrp="1"/>
          </p:cNvSpPr>
          <p:nvPr>
            <p:ph type="body" sz="quarter" idx="21"/>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4" name="Slide Number Placeholder 7"/>
          <p:cNvSpPr>
            <a:spLocks noGrp="1"/>
          </p:cNvSpPr>
          <p:nvPr>
            <p:ph type="sldNum" sz="quarter" idx="22"/>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65E132F2-3E31-4747-BBBD-09C4D37D2A63}" type="slidenum">
              <a:rPr/>
              <a:pPr>
                <a:defRPr/>
              </a:pPr>
              <a:t>‹#›</a:t>
            </a:fld>
            <a:endParaRPr/>
          </a:p>
        </p:txBody>
      </p:sp>
    </p:spTree>
    <p:extLst>
      <p:ext uri="{BB962C8B-B14F-4D97-AF65-F5344CB8AC3E}">
        <p14:creationId xmlns:p14="http://schemas.microsoft.com/office/powerpoint/2010/main" val="3933586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hree Buckets with boxes vertical with takeaway">
    <p:spTree>
      <p:nvGrpSpPr>
        <p:cNvPr id="1" name=""/>
        <p:cNvGrpSpPr/>
        <p:nvPr/>
      </p:nvGrpSpPr>
      <p:grpSpPr>
        <a:xfrm>
          <a:off x="0" y="0"/>
          <a:ext cx="0" cy="0"/>
          <a:chOff x="0" y="0"/>
          <a:chExt cx="0" cy="0"/>
        </a:xfrm>
      </p:grpSpPr>
      <p:sp>
        <p:nvSpPr>
          <p:cNvPr id="12" name="Rectangle 11"/>
          <p:cNvSpPr/>
          <p:nvPr userDrawn="1"/>
        </p:nvSpPr>
        <p:spPr>
          <a:xfrm>
            <a:off x="457200" y="1512888"/>
            <a:ext cx="2463800"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3" name="Rectangle 12"/>
          <p:cNvSpPr/>
          <p:nvPr userDrawn="1"/>
        </p:nvSpPr>
        <p:spPr>
          <a:xfrm>
            <a:off x="3343275" y="1512888"/>
            <a:ext cx="2463800"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4" name="Rectangle 13"/>
          <p:cNvSpPr/>
          <p:nvPr userDrawn="1"/>
        </p:nvSpPr>
        <p:spPr>
          <a:xfrm>
            <a:off x="6238875" y="1512888"/>
            <a:ext cx="2463800"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36438"/>
            <a:ext cx="2464091" cy="313795"/>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4" name="Text Placeholder 3"/>
          <p:cNvSpPr>
            <a:spLocks noGrp="1"/>
          </p:cNvSpPr>
          <p:nvPr>
            <p:ph type="body" sz="quarter" idx="15"/>
          </p:nvPr>
        </p:nvSpPr>
        <p:spPr>
          <a:xfrm>
            <a:off x="3343275" y="1536438"/>
            <a:ext cx="2464091" cy="313795"/>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7" name="Text Placeholder 3"/>
          <p:cNvSpPr>
            <a:spLocks noGrp="1"/>
          </p:cNvSpPr>
          <p:nvPr>
            <p:ph type="body" sz="quarter" idx="17"/>
          </p:nvPr>
        </p:nvSpPr>
        <p:spPr>
          <a:xfrm>
            <a:off x="6238875" y="1536438"/>
            <a:ext cx="2464091" cy="313795"/>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9" name="Text Placeholder 8"/>
          <p:cNvSpPr>
            <a:spLocks noGrp="1"/>
          </p:cNvSpPr>
          <p:nvPr>
            <p:ph type="body" sz="quarter" idx="18"/>
          </p:nvPr>
        </p:nvSpPr>
        <p:spPr>
          <a:xfrm>
            <a:off x="464638" y="2011363"/>
            <a:ext cx="2478087" cy="3322637"/>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8"/>
          <p:cNvSpPr>
            <a:spLocks noGrp="1"/>
          </p:cNvSpPr>
          <p:nvPr>
            <p:ph type="body" sz="quarter" idx="19"/>
          </p:nvPr>
        </p:nvSpPr>
        <p:spPr>
          <a:xfrm>
            <a:off x="3351771" y="2011363"/>
            <a:ext cx="2478087" cy="3322637"/>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8"/>
          <p:cNvSpPr>
            <a:spLocks noGrp="1"/>
          </p:cNvSpPr>
          <p:nvPr>
            <p:ph type="body" sz="quarter" idx="20"/>
          </p:nvPr>
        </p:nvSpPr>
        <p:spPr>
          <a:xfrm>
            <a:off x="6238904" y="2011363"/>
            <a:ext cx="2478087" cy="3322637"/>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6"/>
          <p:cNvSpPr>
            <a:spLocks noGrp="1"/>
          </p:cNvSpPr>
          <p:nvPr>
            <p:ph type="body" sz="quarter" idx="22"/>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19" name="Text Placeholder 4"/>
          <p:cNvSpPr>
            <a:spLocks noGrp="1"/>
          </p:cNvSpPr>
          <p:nvPr>
            <p:ph type="body" sz="quarter" idx="2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5" name="Slide Number Placeholder 7"/>
          <p:cNvSpPr>
            <a:spLocks noGrp="1"/>
          </p:cNvSpPr>
          <p:nvPr>
            <p:ph type="sldNum" sz="quarter" idx="24"/>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0CEC4E56-A379-4990-8AEF-CC86C2B35ACF}" type="slidenum">
              <a:rPr/>
              <a:pPr>
                <a:defRPr/>
              </a:pPr>
              <a:t>‹#›</a:t>
            </a:fld>
            <a:endParaRPr/>
          </a:p>
        </p:txBody>
      </p:sp>
    </p:spTree>
    <p:extLst>
      <p:ext uri="{BB962C8B-B14F-4D97-AF65-F5344CB8AC3E}">
        <p14:creationId xmlns:p14="http://schemas.microsoft.com/office/powerpoint/2010/main" val="3018749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hree Buckets with boxes horizontal">
    <p:spTree>
      <p:nvGrpSpPr>
        <p:cNvPr id="1" name=""/>
        <p:cNvGrpSpPr/>
        <p:nvPr/>
      </p:nvGrpSpPr>
      <p:grpSpPr>
        <a:xfrm>
          <a:off x="0" y="0"/>
          <a:ext cx="0" cy="0"/>
          <a:chOff x="0" y="0"/>
          <a:chExt cx="0" cy="0"/>
        </a:xfrm>
      </p:grpSpPr>
      <p:sp>
        <p:nvSpPr>
          <p:cNvPr id="11" name="Rectangle 10"/>
          <p:cNvSpPr/>
          <p:nvPr userDrawn="1"/>
        </p:nvSpPr>
        <p:spPr>
          <a:xfrm>
            <a:off x="457200" y="1524000"/>
            <a:ext cx="2065338" cy="1211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2" name="Rectangle 11"/>
          <p:cNvSpPr/>
          <p:nvPr userDrawn="1"/>
        </p:nvSpPr>
        <p:spPr>
          <a:xfrm>
            <a:off x="457200" y="3124200"/>
            <a:ext cx="2065338" cy="1211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3" name="Rectangle 12"/>
          <p:cNvSpPr/>
          <p:nvPr userDrawn="1"/>
        </p:nvSpPr>
        <p:spPr>
          <a:xfrm>
            <a:off x="457200" y="4724400"/>
            <a:ext cx="2065338" cy="1211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cxnSp>
        <p:nvCxnSpPr>
          <p:cNvPr id="14" name="Straight Connector 13"/>
          <p:cNvCxnSpPr/>
          <p:nvPr userDrawn="1"/>
        </p:nvCxnSpPr>
        <p:spPr>
          <a:xfrm>
            <a:off x="457200" y="292893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57200" y="452913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23823"/>
            <a:ext cx="2065867" cy="1210912"/>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8" name="Text Placeholder 3"/>
          <p:cNvSpPr>
            <a:spLocks noGrp="1"/>
          </p:cNvSpPr>
          <p:nvPr>
            <p:ph type="body" sz="quarter" idx="14"/>
          </p:nvPr>
        </p:nvSpPr>
        <p:spPr>
          <a:xfrm>
            <a:off x="457200" y="3132488"/>
            <a:ext cx="2065867" cy="1210912"/>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30" name="Text Placeholder 3"/>
          <p:cNvSpPr>
            <a:spLocks noGrp="1"/>
          </p:cNvSpPr>
          <p:nvPr>
            <p:ph type="body" sz="quarter" idx="15"/>
          </p:nvPr>
        </p:nvSpPr>
        <p:spPr>
          <a:xfrm>
            <a:off x="457200" y="4724220"/>
            <a:ext cx="2065867" cy="1210912"/>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33" name="Content Placeholder 2"/>
          <p:cNvSpPr>
            <a:spLocks noGrp="1"/>
          </p:cNvSpPr>
          <p:nvPr>
            <p:ph idx="1"/>
          </p:nvPr>
        </p:nvSpPr>
        <p:spPr>
          <a:xfrm>
            <a:off x="2719648" y="1523824"/>
            <a:ext cx="5967152" cy="1210912"/>
          </a:xfrm>
        </p:spPr>
        <p:txBody>
          <a:bodyPr anchor="ctr">
            <a:normAutofit/>
          </a:bodyPr>
          <a:lstStyle>
            <a:lvl1pPr>
              <a:spcBef>
                <a:spcPts val="500"/>
              </a:spcBef>
              <a:defRPr sz="1200"/>
            </a:lvl1pPr>
            <a:lvl2pPr>
              <a:spcBef>
                <a:spcPts val="300"/>
              </a:spcBef>
              <a:defRPr sz="1100"/>
            </a:lvl2pPr>
            <a:lvl3pPr>
              <a:spcBef>
                <a:spcPts val="300"/>
              </a:spcBef>
              <a:defRPr sz="12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16"/>
          </p:nvPr>
        </p:nvSpPr>
        <p:spPr>
          <a:xfrm>
            <a:off x="2719648" y="3124022"/>
            <a:ext cx="5967152" cy="1210912"/>
          </a:xfrm>
        </p:spPr>
        <p:txBody>
          <a:bodyPr anchor="ctr">
            <a:normAutofit/>
          </a:bodyPr>
          <a:lstStyle>
            <a:lvl1pPr>
              <a:spcBef>
                <a:spcPts val="500"/>
              </a:spcBef>
              <a:defRPr sz="1200"/>
            </a:lvl1pPr>
            <a:lvl2pPr>
              <a:spcBef>
                <a:spcPts val="300"/>
              </a:spcBef>
              <a:defRPr sz="1100"/>
            </a:lvl2pPr>
            <a:lvl3pPr>
              <a:spcBef>
                <a:spcPts val="300"/>
              </a:spcBef>
              <a:defRPr sz="12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17"/>
          </p:nvPr>
        </p:nvSpPr>
        <p:spPr>
          <a:xfrm>
            <a:off x="2719648" y="4724221"/>
            <a:ext cx="5967152" cy="1210912"/>
          </a:xfrm>
        </p:spPr>
        <p:txBody>
          <a:bodyPr anchor="ctr">
            <a:normAutofit/>
          </a:bodyPr>
          <a:lstStyle>
            <a:lvl1pPr>
              <a:spcBef>
                <a:spcPts val="500"/>
              </a:spcBef>
              <a:defRPr sz="1200"/>
            </a:lvl1pPr>
            <a:lvl2pPr>
              <a:spcBef>
                <a:spcPts val="300"/>
              </a:spcBef>
              <a:defRPr sz="1100"/>
            </a:lvl2pPr>
            <a:lvl3pPr>
              <a:spcBef>
                <a:spcPts val="300"/>
              </a:spcBef>
              <a:defRPr sz="12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4"/>
          <p:cNvSpPr>
            <a:spLocks noGrp="1"/>
          </p:cNvSpPr>
          <p:nvPr>
            <p:ph type="body" sz="quarter" idx="18"/>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6" name="Slide Number Placeholder 7"/>
          <p:cNvSpPr>
            <a:spLocks noGrp="1"/>
          </p:cNvSpPr>
          <p:nvPr>
            <p:ph type="sldNum" sz="quarter" idx="19"/>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9ED793F0-ECFF-4C63-8460-FE19D9E22F90}" type="slidenum">
              <a:rPr/>
              <a:pPr>
                <a:defRPr/>
              </a:pPr>
              <a:t>‹#›</a:t>
            </a:fld>
            <a:endParaRPr/>
          </a:p>
        </p:txBody>
      </p:sp>
    </p:spTree>
    <p:extLst>
      <p:ext uri="{BB962C8B-B14F-4D97-AF65-F5344CB8AC3E}">
        <p14:creationId xmlns:p14="http://schemas.microsoft.com/office/powerpoint/2010/main" val="414828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hree Buckets with boxes horizontal with takeaway">
    <p:spTree>
      <p:nvGrpSpPr>
        <p:cNvPr id="1" name=""/>
        <p:cNvGrpSpPr/>
        <p:nvPr/>
      </p:nvGrpSpPr>
      <p:grpSpPr>
        <a:xfrm>
          <a:off x="0" y="0"/>
          <a:ext cx="0" cy="0"/>
          <a:chOff x="0" y="0"/>
          <a:chExt cx="0" cy="0"/>
        </a:xfrm>
      </p:grpSpPr>
      <p:sp>
        <p:nvSpPr>
          <p:cNvPr id="12" name="Rectangle 11"/>
          <p:cNvSpPr/>
          <p:nvPr userDrawn="1"/>
        </p:nvSpPr>
        <p:spPr>
          <a:xfrm>
            <a:off x="457200" y="1524000"/>
            <a:ext cx="2065338" cy="998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3" name="Rectangle 12"/>
          <p:cNvSpPr/>
          <p:nvPr userDrawn="1"/>
        </p:nvSpPr>
        <p:spPr>
          <a:xfrm>
            <a:off x="457200" y="2895600"/>
            <a:ext cx="2065338" cy="998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4" name="Rectangle 13"/>
          <p:cNvSpPr/>
          <p:nvPr userDrawn="1"/>
        </p:nvSpPr>
        <p:spPr>
          <a:xfrm>
            <a:off x="457200" y="4314825"/>
            <a:ext cx="2065338" cy="998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cxnSp>
        <p:nvCxnSpPr>
          <p:cNvPr id="15" name="Straight Connector 14"/>
          <p:cNvCxnSpPr/>
          <p:nvPr userDrawn="1"/>
        </p:nvCxnSpPr>
        <p:spPr>
          <a:xfrm>
            <a:off x="457200" y="270033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57200" y="4100513"/>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23823"/>
            <a:ext cx="2065867" cy="990776"/>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8" name="Text Placeholder 3"/>
          <p:cNvSpPr>
            <a:spLocks noGrp="1"/>
          </p:cNvSpPr>
          <p:nvPr>
            <p:ph type="body" sz="quarter" idx="14"/>
          </p:nvPr>
        </p:nvSpPr>
        <p:spPr>
          <a:xfrm>
            <a:off x="457200" y="2903888"/>
            <a:ext cx="2065867" cy="990776"/>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30" name="Text Placeholder 3"/>
          <p:cNvSpPr>
            <a:spLocks noGrp="1"/>
          </p:cNvSpPr>
          <p:nvPr>
            <p:ph type="body" sz="quarter" idx="15"/>
          </p:nvPr>
        </p:nvSpPr>
        <p:spPr>
          <a:xfrm>
            <a:off x="457200" y="4314645"/>
            <a:ext cx="2065867" cy="990776"/>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33" name="Content Placeholder 2"/>
          <p:cNvSpPr>
            <a:spLocks noGrp="1"/>
          </p:cNvSpPr>
          <p:nvPr>
            <p:ph idx="1"/>
          </p:nvPr>
        </p:nvSpPr>
        <p:spPr>
          <a:xfrm>
            <a:off x="2719648" y="1523824"/>
            <a:ext cx="5967152" cy="990776"/>
          </a:xfrm>
        </p:spPr>
        <p:txBody>
          <a:bodyPr anchor="ctr">
            <a:normAutofit/>
          </a:bodyPr>
          <a:lstStyle>
            <a:lvl1pPr>
              <a:spcBef>
                <a:spcPts val="500"/>
              </a:spcBef>
              <a:defRPr sz="1200"/>
            </a:lvl1pPr>
            <a:lvl2pPr>
              <a:spcBef>
                <a:spcPts val="300"/>
              </a:spcBef>
              <a:defRPr sz="1100"/>
            </a:lvl2pPr>
            <a:lvl3pPr>
              <a:spcBef>
                <a:spcPts val="300"/>
              </a:spcBef>
              <a:defRPr sz="12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16"/>
          </p:nvPr>
        </p:nvSpPr>
        <p:spPr>
          <a:xfrm>
            <a:off x="2719648" y="2904947"/>
            <a:ext cx="5967152" cy="990776"/>
          </a:xfrm>
        </p:spPr>
        <p:txBody>
          <a:bodyPr anchor="ctr">
            <a:normAutofit/>
          </a:bodyPr>
          <a:lstStyle>
            <a:lvl1pPr>
              <a:spcBef>
                <a:spcPts val="500"/>
              </a:spcBef>
              <a:defRPr sz="1200"/>
            </a:lvl1pPr>
            <a:lvl2pPr>
              <a:spcBef>
                <a:spcPts val="300"/>
              </a:spcBef>
              <a:defRPr sz="1100"/>
            </a:lvl2pPr>
            <a:lvl3pPr>
              <a:spcBef>
                <a:spcPts val="300"/>
              </a:spcBef>
              <a:defRPr sz="12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17"/>
          </p:nvPr>
        </p:nvSpPr>
        <p:spPr>
          <a:xfrm>
            <a:off x="2719648" y="4314646"/>
            <a:ext cx="5967152" cy="990776"/>
          </a:xfrm>
        </p:spPr>
        <p:txBody>
          <a:bodyPr anchor="ctr">
            <a:normAutofit/>
          </a:bodyPr>
          <a:lstStyle>
            <a:lvl1pPr>
              <a:spcBef>
                <a:spcPts val="500"/>
              </a:spcBef>
              <a:defRPr sz="1200"/>
            </a:lvl1pPr>
            <a:lvl2pPr>
              <a:spcBef>
                <a:spcPts val="300"/>
              </a:spcBef>
              <a:defRPr sz="1100"/>
            </a:lvl2pPr>
            <a:lvl3pPr>
              <a:spcBef>
                <a:spcPts val="300"/>
              </a:spcBef>
              <a:defRPr sz="12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6"/>
          <p:cNvSpPr>
            <a:spLocks noGrp="1"/>
          </p:cNvSpPr>
          <p:nvPr>
            <p:ph type="body" sz="quarter" idx="22"/>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20" name="Text Placeholder 4"/>
          <p:cNvSpPr>
            <a:spLocks noGrp="1"/>
          </p:cNvSpPr>
          <p:nvPr>
            <p:ph type="body" sz="quarter" idx="2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7" name="Slide Number Placeholder 7"/>
          <p:cNvSpPr>
            <a:spLocks noGrp="1"/>
          </p:cNvSpPr>
          <p:nvPr>
            <p:ph type="sldNum" sz="quarter" idx="24"/>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97467074-7006-4990-A5D0-0641C13D9191}" type="slidenum">
              <a:rPr/>
              <a:pPr>
                <a:defRPr/>
              </a:pPr>
              <a:t>‹#›</a:t>
            </a:fld>
            <a:endParaRPr/>
          </a:p>
        </p:txBody>
      </p:sp>
    </p:spTree>
    <p:extLst>
      <p:ext uri="{BB962C8B-B14F-4D97-AF65-F5344CB8AC3E}">
        <p14:creationId xmlns:p14="http://schemas.microsoft.com/office/powerpoint/2010/main" val="3601428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Three Buckets with boxes horizontal flow">
    <p:spTree>
      <p:nvGrpSpPr>
        <p:cNvPr id="1" name=""/>
        <p:cNvGrpSpPr/>
        <p:nvPr/>
      </p:nvGrpSpPr>
      <p:grpSpPr>
        <a:xfrm>
          <a:off x="0" y="0"/>
          <a:ext cx="0" cy="0"/>
          <a:chOff x="0" y="0"/>
          <a:chExt cx="0" cy="0"/>
        </a:xfrm>
      </p:grpSpPr>
      <p:sp>
        <p:nvSpPr>
          <p:cNvPr id="11" name="Pentagon 10"/>
          <p:cNvSpPr/>
          <p:nvPr userDrawn="1"/>
        </p:nvSpPr>
        <p:spPr>
          <a:xfrm>
            <a:off x="457200" y="1516063"/>
            <a:ext cx="2571750" cy="1209675"/>
          </a:xfrm>
          <a:prstGeom prst="homePlate">
            <a:avLst>
              <a:gd name="adj" fmla="val 395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2" name="Pentagon 11"/>
          <p:cNvSpPr/>
          <p:nvPr userDrawn="1"/>
        </p:nvSpPr>
        <p:spPr>
          <a:xfrm>
            <a:off x="457200" y="3132138"/>
            <a:ext cx="2571750" cy="1211262"/>
          </a:xfrm>
          <a:prstGeom prst="homePlate">
            <a:avLst>
              <a:gd name="adj" fmla="val 402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3" name="Pentagon 12"/>
          <p:cNvSpPr/>
          <p:nvPr userDrawn="1"/>
        </p:nvSpPr>
        <p:spPr>
          <a:xfrm>
            <a:off x="457200" y="4724400"/>
            <a:ext cx="2571750" cy="1211263"/>
          </a:xfrm>
          <a:prstGeom prst="homePlate">
            <a:avLst>
              <a:gd name="adj" fmla="val 402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cxnSp>
        <p:nvCxnSpPr>
          <p:cNvPr id="14" name="Straight Connector 13"/>
          <p:cNvCxnSpPr/>
          <p:nvPr userDrawn="1"/>
        </p:nvCxnSpPr>
        <p:spPr>
          <a:xfrm>
            <a:off x="457200" y="292258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57200" y="4527550"/>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33" name="Content Placeholder 2"/>
          <p:cNvSpPr>
            <a:spLocks noGrp="1"/>
          </p:cNvSpPr>
          <p:nvPr>
            <p:ph idx="1"/>
          </p:nvPr>
        </p:nvSpPr>
        <p:spPr>
          <a:xfrm>
            <a:off x="3191932" y="1515355"/>
            <a:ext cx="5494867" cy="1210912"/>
          </a:xfrm>
        </p:spPr>
        <p:txBody>
          <a:bodyPr anchor="ctr">
            <a:normAutofit/>
          </a:bodyPr>
          <a:lstStyle>
            <a:lvl1pPr>
              <a:spcBef>
                <a:spcPts val="500"/>
              </a:spcBef>
              <a:defRPr sz="1200"/>
            </a:lvl1pPr>
            <a:lvl2pPr>
              <a:spcBef>
                <a:spcPts val="300"/>
              </a:spcBef>
              <a:defRPr sz="1100"/>
            </a:lvl2pPr>
            <a:lvl3pPr>
              <a:spcBef>
                <a:spcPts val="300"/>
              </a:spcBef>
              <a:defRPr sz="12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16"/>
          </p:nvPr>
        </p:nvSpPr>
        <p:spPr>
          <a:xfrm>
            <a:off x="3191932" y="3132489"/>
            <a:ext cx="5494867" cy="1210912"/>
          </a:xfrm>
        </p:spPr>
        <p:txBody>
          <a:bodyPr anchor="ctr">
            <a:normAutofit/>
          </a:bodyPr>
          <a:lstStyle>
            <a:lvl1pPr>
              <a:spcBef>
                <a:spcPts val="500"/>
              </a:spcBef>
              <a:defRPr sz="1200"/>
            </a:lvl1pPr>
            <a:lvl2pPr>
              <a:spcBef>
                <a:spcPts val="300"/>
              </a:spcBef>
              <a:defRPr sz="1100"/>
            </a:lvl2pPr>
            <a:lvl3pPr>
              <a:spcBef>
                <a:spcPts val="300"/>
              </a:spcBef>
              <a:defRPr sz="12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17"/>
          </p:nvPr>
        </p:nvSpPr>
        <p:spPr>
          <a:xfrm>
            <a:off x="3191932" y="4724221"/>
            <a:ext cx="5494867" cy="1210912"/>
          </a:xfrm>
        </p:spPr>
        <p:txBody>
          <a:bodyPr anchor="ctr">
            <a:normAutofit/>
          </a:bodyPr>
          <a:lstStyle>
            <a:lvl1pPr>
              <a:spcBef>
                <a:spcPts val="500"/>
              </a:spcBef>
              <a:defRPr sz="1200"/>
            </a:lvl1pPr>
            <a:lvl2pPr>
              <a:spcBef>
                <a:spcPts val="300"/>
              </a:spcBef>
              <a:defRPr sz="1100"/>
            </a:lvl2pPr>
            <a:lvl3pPr>
              <a:spcBef>
                <a:spcPts val="300"/>
              </a:spcBef>
              <a:defRPr sz="12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3"/>
          <p:cNvSpPr>
            <a:spLocks noGrp="1"/>
          </p:cNvSpPr>
          <p:nvPr>
            <p:ph type="body" sz="quarter" idx="13"/>
          </p:nvPr>
        </p:nvSpPr>
        <p:spPr>
          <a:xfrm>
            <a:off x="457200" y="1515354"/>
            <a:ext cx="2065867" cy="1210912"/>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0" name="Text Placeholder 3"/>
          <p:cNvSpPr>
            <a:spLocks noGrp="1"/>
          </p:cNvSpPr>
          <p:nvPr>
            <p:ph type="body" sz="quarter" idx="14"/>
          </p:nvPr>
        </p:nvSpPr>
        <p:spPr>
          <a:xfrm>
            <a:off x="457200" y="3132488"/>
            <a:ext cx="2065867" cy="1210912"/>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2" name="Text Placeholder 3"/>
          <p:cNvSpPr>
            <a:spLocks noGrp="1"/>
          </p:cNvSpPr>
          <p:nvPr>
            <p:ph type="body" sz="quarter" idx="15"/>
          </p:nvPr>
        </p:nvSpPr>
        <p:spPr>
          <a:xfrm>
            <a:off x="457200" y="4724220"/>
            <a:ext cx="2065867" cy="1210912"/>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3" name="Text Placeholder 4"/>
          <p:cNvSpPr>
            <a:spLocks noGrp="1"/>
          </p:cNvSpPr>
          <p:nvPr>
            <p:ph type="body" sz="quarter" idx="18"/>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6" name="Slide Number Placeholder 7"/>
          <p:cNvSpPr>
            <a:spLocks noGrp="1"/>
          </p:cNvSpPr>
          <p:nvPr>
            <p:ph type="sldNum" sz="quarter" idx="19"/>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80EFF271-B173-4371-92C1-0CEC00A3619A}" type="slidenum">
              <a:rPr/>
              <a:pPr>
                <a:defRPr/>
              </a:pPr>
              <a:t>‹#›</a:t>
            </a:fld>
            <a:endParaRPr/>
          </a:p>
        </p:txBody>
      </p:sp>
    </p:spTree>
    <p:extLst>
      <p:ext uri="{BB962C8B-B14F-4D97-AF65-F5344CB8AC3E}">
        <p14:creationId xmlns:p14="http://schemas.microsoft.com/office/powerpoint/2010/main" val="2921700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Buckets with boxes horizontal flow with takeaway">
    <p:spTree>
      <p:nvGrpSpPr>
        <p:cNvPr id="1" name=""/>
        <p:cNvGrpSpPr/>
        <p:nvPr/>
      </p:nvGrpSpPr>
      <p:grpSpPr>
        <a:xfrm>
          <a:off x="0" y="0"/>
          <a:ext cx="0" cy="0"/>
          <a:chOff x="0" y="0"/>
          <a:chExt cx="0" cy="0"/>
        </a:xfrm>
      </p:grpSpPr>
      <p:sp>
        <p:nvSpPr>
          <p:cNvPr id="12" name="Pentagon 11"/>
          <p:cNvSpPr/>
          <p:nvPr userDrawn="1"/>
        </p:nvSpPr>
        <p:spPr>
          <a:xfrm>
            <a:off x="457200" y="1524000"/>
            <a:ext cx="2065338" cy="998538"/>
          </a:xfrm>
          <a:prstGeom prst="homePlate">
            <a:avLst>
              <a:gd name="adj" fmla="val 271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3" name="Pentagon 12"/>
          <p:cNvSpPr/>
          <p:nvPr userDrawn="1"/>
        </p:nvSpPr>
        <p:spPr>
          <a:xfrm>
            <a:off x="457200" y="2895600"/>
            <a:ext cx="2065338" cy="998538"/>
          </a:xfrm>
          <a:prstGeom prst="homePlate">
            <a:avLst>
              <a:gd name="adj" fmla="val 261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4" name="Pentagon 13"/>
          <p:cNvSpPr/>
          <p:nvPr userDrawn="1"/>
        </p:nvSpPr>
        <p:spPr>
          <a:xfrm>
            <a:off x="457200" y="4314825"/>
            <a:ext cx="2065338" cy="998538"/>
          </a:xfrm>
          <a:prstGeom prst="homePlate">
            <a:avLst>
              <a:gd name="adj" fmla="val 233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cxnSp>
        <p:nvCxnSpPr>
          <p:cNvPr id="15" name="Straight Connector 14"/>
          <p:cNvCxnSpPr/>
          <p:nvPr userDrawn="1"/>
        </p:nvCxnSpPr>
        <p:spPr>
          <a:xfrm>
            <a:off x="457200" y="270033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57200" y="4100513"/>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61703" y="1523823"/>
            <a:ext cx="1767148" cy="990776"/>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8" name="Text Placeholder 3"/>
          <p:cNvSpPr>
            <a:spLocks noGrp="1"/>
          </p:cNvSpPr>
          <p:nvPr>
            <p:ph type="body" sz="quarter" idx="14"/>
          </p:nvPr>
        </p:nvSpPr>
        <p:spPr>
          <a:xfrm>
            <a:off x="461703" y="2903888"/>
            <a:ext cx="1767148" cy="990776"/>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30" name="Text Placeholder 3"/>
          <p:cNvSpPr>
            <a:spLocks noGrp="1"/>
          </p:cNvSpPr>
          <p:nvPr>
            <p:ph type="body" sz="quarter" idx="15"/>
          </p:nvPr>
        </p:nvSpPr>
        <p:spPr>
          <a:xfrm>
            <a:off x="461703" y="4314645"/>
            <a:ext cx="1767148" cy="990776"/>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33" name="Content Placeholder 2"/>
          <p:cNvSpPr>
            <a:spLocks noGrp="1"/>
          </p:cNvSpPr>
          <p:nvPr>
            <p:ph idx="1"/>
          </p:nvPr>
        </p:nvSpPr>
        <p:spPr>
          <a:xfrm>
            <a:off x="2719648" y="1523824"/>
            <a:ext cx="5967152" cy="990776"/>
          </a:xfrm>
        </p:spPr>
        <p:txBody>
          <a:bodyPr anchor="ctr">
            <a:normAutofit/>
          </a:bodyPr>
          <a:lstStyle>
            <a:lvl1pPr>
              <a:spcBef>
                <a:spcPts val="500"/>
              </a:spcBef>
              <a:defRPr sz="1200"/>
            </a:lvl1pPr>
            <a:lvl2pPr>
              <a:spcBef>
                <a:spcPts val="300"/>
              </a:spcBef>
              <a:defRPr sz="1100"/>
            </a:lvl2pPr>
            <a:lvl3pPr>
              <a:spcBef>
                <a:spcPts val="300"/>
              </a:spcBef>
              <a:defRPr sz="12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16"/>
          </p:nvPr>
        </p:nvSpPr>
        <p:spPr>
          <a:xfrm>
            <a:off x="2719648" y="2904947"/>
            <a:ext cx="5967152" cy="990776"/>
          </a:xfrm>
        </p:spPr>
        <p:txBody>
          <a:bodyPr anchor="ctr">
            <a:normAutofit/>
          </a:bodyPr>
          <a:lstStyle>
            <a:lvl1pPr>
              <a:spcBef>
                <a:spcPts val="500"/>
              </a:spcBef>
              <a:defRPr sz="1200"/>
            </a:lvl1pPr>
            <a:lvl2pPr>
              <a:spcBef>
                <a:spcPts val="300"/>
              </a:spcBef>
              <a:defRPr sz="1100"/>
            </a:lvl2pPr>
            <a:lvl3pPr>
              <a:spcBef>
                <a:spcPts val="300"/>
              </a:spcBef>
              <a:defRPr sz="12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17"/>
          </p:nvPr>
        </p:nvSpPr>
        <p:spPr>
          <a:xfrm>
            <a:off x="2719648" y="4314646"/>
            <a:ext cx="5967152" cy="990776"/>
          </a:xfrm>
        </p:spPr>
        <p:txBody>
          <a:bodyPr anchor="ctr">
            <a:normAutofit/>
          </a:bodyPr>
          <a:lstStyle>
            <a:lvl1pPr>
              <a:spcBef>
                <a:spcPts val="500"/>
              </a:spcBef>
              <a:defRPr sz="1200"/>
            </a:lvl1pPr>
            <a:lvl2pPr>
              <a:spcBef>
                <a:spcPts val="300"/>
              </a:spcBef>
              <a:defRPr sz="1100"/>
            </a:lvl2pPr>
            <a:lvl3pPr>
              <a:spcBef>
                <a:spcPts val="300"/>
              </a:spcBef>
              <a:defRPr sz="12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6"/>
          <p:cNvSpPr>
            <a:spLocks noGrp="1"/>
          </p:cNvSpPr>
          <p:nvPr>
            <p:ph type="body" sz="quarter" idx="22"/>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20" name="Text Placeholder 4"/>
          <p:cNvSpPr>
            <a:spLocks noGrp="1"/>
          </p:cNvSpPr>
          <p:nvPr>
            <p:ph type="body" sz="quarter" idx="2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7" name="Slide Number Placeholder 7"/>
          <p:cNvSpPr>
            <a:spLocks noGrp="1"/>
          </p:cNvSpPr>
          <p:nvPr>
            <p:ph type="sldNum" sz="quarter" idx="24"/>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05E6B726-7096-4A61-8E9F-6E40DFFA487A}" type="slidenum">
              <a:rPr/>
              <a:pPr>
                <a:defRPr/>
              </a:pPr>
              <a:t>‹#›</a:t>
            </a:fld>
            <a:endParaRPr/>
          </a:p>
        </p:txBody>
      </p:sp>
    </p:spTree>
    <p:extLst>
      <p:ext uri="{BB962C8B-B14F-4D97-AF65-F5344CB8AC3E}">
        <p14:creationId xmlns:p14="http://schemas.microsoft.com/office/powerpoint/2010/main" val="3245147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Three Buckets with shaded boxes horizontal">
    <p:spTree>
      <p:nvGrpSpPr>
        <p:cNvPr id="1" name=""/>
        <p:cNvGrpSpPr/>
        <p:nvPr/>
      </p:nvGrpSpPr>
      <p:grpSpPr>
        <a:xfrm>
          <a:off x="0" y="0"/>
          <a:ext cx="0" cy="0"/>
          <a:chOff x="0" y="0"/>
          <a:chExt cx="0" cy="0"/>
        </a:xfrm>
      </p:grpSpPr>
      <p:sp>
        <p:nvSpPr>
          <p:cNvPr id="11" name="Rectangle 10"/>
          <p:cNvSpPr/>
          <p:nvPr userDrawn="1"/>
        </p:nvSpPr>
        <p:spPr>
          <a:xfrm>
            <a:off x="2522538" y="1516063"/>
            <a:ext cx="6172200" cy="1209675"/>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12" name="Rectangle 11"/>
          <p:cNvSpPr/>
          <p:nvPr userDrawn="1"/>
        </p:nvSpPr>
        <p:spPr>
          <a:xfrm>
            <a:off x="2522538" y="3119438"/>
            <a:ext cx="6172200" cy="121126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13" name="Rectangle 12"/>
          <p:cNvSpPr/>
          <p:nvPr userDrawn="1"/>
        </p:nvSpPr>
        <p:spPr>
          <a:xfrm>
            <a:off x="2522538" y="4724400"/>
            <a:ext cx="6172200" cy="121126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14" name="Rectangle 13"/>
          <p:cNvSpPr/>
          <p:nvPr userDrawn="1"/>
        </p:nvSpPr>
        <p:spPr>
          <a:xfrm>
            <a:off x="457200" y="1516063"/>
            <a:ext cx="2065338" cy="120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5" name="Rectangle 14"/>
          <p:cNvSpPr/>
          <p:nvPr userDrawn="1"/>
        </p:nvSpPr>
        <p:spPr>
          <a:xfrm>
            <a:off x="457200" y="3116263"/>
            <a:ext cx="2065338" cy="120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6" name="Rectangle 15"/>
          <p:cNvSpPr/>
          <p:nvPr userDrawn="1"/>
        </p:nvSpPr>
        <p:spPr>
          <a:xfrm>
            <a:off x="457200" y="4724400"/>
            <a:ext cx="2065338" cy="1211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cxnSp>
        <p:nvCxnSpPr>
          <p:cNvPr id="17" name="Straight Connector 16"/>
          <p:cNvCxnSpPr/>
          <p:nvPr userDrawn="1"/>
        </p:nvCxnSpPr>
        <p:spPr>
          <a:xfrm>
            <a:off x="457200" y="292258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57200" y="4527550"/>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33" name="Content Placeholder 2"/>
          <p:cNvSpPr>
            <a:spLocks noGrp="1"/>
          </p:cNvSpPr>
          <p:nvPr>
            <p:ph idx="1"/>
          </p:nvPr>
        </p:nvSpPr>
        <p:spPr>
          <a:xfrm>
            <a:off x="2719648" y="1515355"/>
            <a:ext cx="5967152" cy="1210912"/>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16"/>
          </p:nvPr>
        </p:nvSpPr>
        <p:spPr>
          <a:xfrm>
            <a:off x="2719648" y="3107088"/>
            <a:ext cx="5967152" cy="1210912"/>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17"/>
          </p:nvPr>
        </p:nvSpPr>
        <p:spPr>
          <a:xfrm>
            <a:off x="2719648" y="4724221"/>
            <a:ext cx="5967152" cy="1210912"/>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3"/>
          <p:cNvSpPr>
            <a:spLocks noGrp="1"/>
          </p:cNvSpPr>
          <p:nvPr>
            <p:ph type="body" sz="quarter" idx="13"/>
          </p:nvPr>
        </p:nvSpPr>
        <p:spPr>
          <a:xfrm>
            <a:off x="457200" y="1515354"/>
            <a:ext cx="2085686" cy="1210912"/>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2" name="Text Placeholder 3"/>
          <p:cNvSpPr>
            <a:spLocks noGrp="1"/>
          </p:cNvSpPr>
          <p:nvPr>
            <p:ph type="body" sz="quarter" idx="14"/>
          </p:nvPr>
        </p:nvSpPr>
        <p:spPr>
          <a:xfrm>
            <a:off x="457200" y="3119788"/>
            <a:ext cx="2085686" cy="1210912"/>
          </a:xfrm>
          <a:noFill/>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3" name="Text Placeholder 3"/>
          <p:cNvSpPr>
            <a:spLocks noGrp="1"/>
          </p:cNvSpPr>
          <p:nvPr>
            <p:ph type="body" sz="quarter" idx="15"/>
          </p:nvPr>
        </p:nvSpPr>
        <p:spPr>
          <a:xfrm>
            <a:off x="457200" y="4724220"/>
            <a:ext cx="2085686" cy="1210912"/>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6" name="Text Placeholder 4"/>
          <p:cNvSpPr>
            <a:spLocks noGrp="1"/>
          </p:cNvSpPr>
          <p:nvPr>
            <p:ph type="body" sz="quarter" idx="18"/>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9" name="Slide Number Placeholder 7"/>
          <p:cNvSpPr>
            <a:spLocks noGrp="1"/>
          </p:cNvSpPr>
          <p:nvPr>
            <p:ph type="sldNum" sz="quarter" idx="19"/>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7A0BD88B-63CF-48F4-86DE-F3E98434DB72}" type="slidenum">
              <a:rPr/>
              <a:pPr>
                <a:defRPr/>
              </a:pPr>
              <a:t>‹#›</a:t>
            </a:fld>
            <a:endParaRPr dirty="0"/>
          </a:p>
        </p:txBody>
      </p:sp>
    </p:spTree>
    <p:extLst>
      <p:ext uri="{BB962C8B-B14F-4D97-AF65-F5344CB8AC3E}">
        <p14:creationId xmlns:p14="http://schemas.microsoft.com/office/powerpoint/2010/main" val="789652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Buckets with shaded boxes horizontal with takeaway">
    <p:spTree>
      <p:nvGrpSpPr>
        <p:cNvPr id="1" name=""/>
        <p:cNvGrpSpPr/>
        <p:nvPr/>
      </p:nvGrpSpPr>
      <p:grpSpPr>
        <a:xfrm>
          <a:off x="0" y="0"/>
          <a:ext cx="0" cy="0"/>
          <a:chOff x="0" y="0"/>
          <a:chExt cx="0" cy="0"/>
        </a:xfrm>
      </p:grpSpPr>
      <p:sp>
        <p:nvSpPr>
          <p:cNvPr id="12" name="Rectangle 11"/>
          <p:cNvSpPr/>
          <p:nvPr userDrawn="1"/>
        </p:nvSpPr>
        <p:spPr>
          <a:xfrm>
            <a:off x="2522538" y="1516063"/>
            <a:ext cx="6172200" cy="102711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13" name="Rectangle 12"/>
          <p:cNvSpPr/>
          <p:nvPr userDrawn="1"/>
        </p:nvSpPr>
        <p:spPr>
          <a:xfrm>
            <a:off x="457200" y="1516063"/>
            <a:ext cx="2065338" cy="1027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cxnSp>
        <p:nvCxnSpPr>
          <p:cNvPr id="14" name="Straight Connector 13"/>
          <p:cNvCxnSpPr/>
          <p:nvPr userDrawn="1"/>
        </p:nvCxnSpPr>
        <p:spPr>
          <a:xfrm>
            <a:off x="457200" y="269398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2522538" y="2868613"/>
            <a:ext cx="6172200" cy="102711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16" name="Rectangle 15"/>
          <p:cNvSpPr/>
          <p:nvPr userDrawn="1"/>
        </p:nvSpPr>
        <p:spPr>
          <a:xfrm>
            <a:off x="457200" y="2868613"/>
            <a:ext cx="2065338" cy="1027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cxnSp>
        <p:nvCxnSpPr>
          <p:cNvPr id="17" name="Straight Connector 16"/>
          <p:cNvCxnSpPr/>
          <p:nvPr userDrawn="1"/>
        </p:nvCxnSpPr>
        <p:spPr>
          <a:xfrm>
            <a:off x="457200" y="404653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2522538" y="4221163"/>
            <a:ext cx="6172200" cy="102711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19" name="Rectangle 18"/>
          <p:cNvSpPr/>
          <p:nvPr userDrawn="1"/>
        </p:nvSpPr>
        <p:spPr>
          <a:xfrm>
            <a:off x="457200" y="4221163"/>
            <a:ext cx="2065338" cy="1027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33" name="Content Placeholder 2"/>
          <p:cNvSpPr>
            <a:spLocks noGrp="1"/>
          </p:cNvSpPr>
          <p:nvPr>
            <p:ph idx="1"/>
          </p:nvPr>
        </p:nvSpPr>
        <p:spPr>
          <a:xfrm>
            <a:off x="2719648" y="1515354"/>
            <a:ext cx="5967152" cy="1027821"/>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3"/>
          <p:cNvSpPr>
            <a:spLocks noGrp="1"/>
          </p:cNvSpPr>
          <p:nvPr>
            <p:ph type="body" sz="quarter" idx="13"/>
          </p:nvPr>
        </p:nvSpPr>
        <p:spPr>
          <a:xfrm>
            <a:off x="457201" y="1515353"/>
            <a:ext cx="2085686" cy="1027821"/>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42" name="Text Placeholder 6"/>
          <p:cNvSpPr>
            <a:spLocks noGrp="1"/>
          </p:cNvSpPr>
          <p:nvPr>
            <p:ph type="body" sz="quarter" idx="23"/>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55" name="Content Placeholder 2"/>
          <p:cNvSpPr>
            <a:spLocks noGrp="1"/>
          </p:cNvSpPr>
          <p:nvPr>
            <p:ph idx="24"/>
          </p:nvPr>
        </p:nvSpPr>
        <p:spPr>
          <a:xfrm>
            <a:off x="2719648" y="2867904"/>
            <a:ext cx="5967152" cy="1027821"/>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 Placeholder 3"/>
          <p:cNvSpPr>
            <a:spLocks noGrp="1"/>
          </p:cNvSpPr>
          <p:nvPr>
            <p:ph type="body" sz="quarter" idx="25"/>
          </p:nvPr>
        </p:nvSpPr>
        <p:spPr>
          <a:xfrm>
            <a:off x="457201" y="2867903"/>
            <a:ext cx="2085686" cy="1027821"/>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60" name="Content Placeholder 2"/>
          <p:cNvSpPr>
            <a:spLocks noGrp="1"/>
          </p:cNvSpPr>
          <p:nvPr>
            <p:ph idx="26"/>
          </p:nvPr>
        </p:nvSpPr>
        <p:spPr>
          <a:xfrm>
            <a:off x="2719648" y="4220454"/>
            <a:ext cx="5967152" cy="1027821"/>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Text Placeholder 3"/>
          <p:cNvSpPr>
            <a:spLocks noGrp="1"/>
          </p:cNvSpPr>
          <p:nvPr>
            <p:ph type="body" sz="quarter" idx="27"/>
          </p:nvPr>
        </p:nvSpPr>
        <p:spPr>
          <a:xfrm>
            <a:off x="457201" y="4220453"/>
            <a:ext cx="2085686" cy="1027821"/>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2" name="Text Placeholder 4"/>
          <p:cNvSpPr>
            <a:spLocks noGrp="1"/>
          </p:cNvSpPr>
          <p:nvPr>
            <p:ph type="body" sz="quarter" idx="28"/>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1" name="Slide Number Placeholder 7"/>
          <p:cNvSpPr>
            <a:spLocks noGrp="1"/>
          </p:cNvSpPr>
          <p:nvPr>
            <p:ph type="sldNum" sz="quarter" idx="29"/>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5771B122-96F4-4497-87D2-AF50EA01641D}" type="slidenum">
              <a:rPr/>
              <a:pPr>
                <a:defRPr/>
              </a:pPr>
              <a:t>‹#›</a:t>
            </a:fld>
            <a:endParaRPr dirty="0"/>
          </a:p>
        </p:txBody>
      </p:sp>
    </p:spTree>
    <p:extLst>
      <p:ext uri="{BB962C8B-B14F-4D97-AF65-F5344CB8AC3E}">
        <p14:creationId xmlns:p14="http://schemas.microsoft.com/office/powerpoint/2010/main" val="1249239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Four Buckets with boxes">
    <p:spTree>
      <p:nvGrpSpPr>
        <p:cNvPr id="1" name="Shape 117"/>
        <p:cNvGrpSpPr/>
        <p:nvPr/>
      </p:nvGrpSpPr>
      <p:grpSpPr>
        <a:xfrm>
          <a:off x="0" y="0"/>
          <a:ext cx="0" cy="0"/>
          <a:chOff x="0" y="0"/>
          <a:chExt cx="0" cy="0"/>
        </a:xfrm>
      </p:grpSpPr>
      <p:sp>
        <p:nvSpPr>
          <p:cNvPr id="13" name="Shape 118"/>
          <p:cNvSpPr/>
          <p:nvPr/>
        </p:nvSpPr>
        <p:spPr>
          <a:xfrm>
            <a:off x="457200" y="1512888"/>
            <a:ext cx="3887788"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00">
              <a:solidFill>
                <a:prstClr val="white"/>
              </a:solidFill>
              <a:sym typeface="Arial"/>
            </a:endParaRPr>
          </a:p>
        </p:txBody>
      </p:sp>
      <p:sp>
        <p:nvSpPr>
          <p:cNvPr id="14" name="Shape 125"/>
          <p:cNvSpPr/>
          <p:nvPr userDrawn="1"/>
        </p:nvSpPr>
        <p:spPr>
          <a:xfrm>
            <a:off x="4813300" y="1512888"/>
            <a:ext cx="3887788"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00">
              <a:solidFill>
                <a:prstClr val="white"/>
              </a:solidFill>
              <a:sym typeface="Arial"/>
            </a:endParaRPr>
          </a:p>
        </p:txBody>
      </p:sp>
      <p:sp>
        <p:nvSpPr>
          <p:cNvPr id="15" name="Shape 128"/>
          <p:cNvSpPr/>
          <p:nvPr/>
        </p:nvSpPr>
        <p:spPr>
          <a:xfrm>
            <a:off x="457200" y="3946525"/>
            <a:ext cx="3887788"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00">
              <a:solidFill>
                <a:prstClr val="white"/>
              </a:solidFill>
              <a:sym typeface="Arial"/>
            </a:endParaRPr>
          </a:p>
        </p:txBody>
      </p:sp>
      <p:sp>
        <p:nvSpPr>
          <p:cNvPr id="16" name="Shape 131"/>
          <p:cNvSpPr/>
          <p:nvPr/>
        </p:nvSpPr>
        <p:spPr>
          <a:xfrm>
            <a:off x="4813300" y="3946525"/>
            <a:ext cx="3887788"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00">
              <a:solidFill>
                <a:prstClr val="white"/>
              </a:solidFill>
              <a:sym typeface="Arial"/>
            </a:endParaRPr>
          </a:p>
        </p:txBody>
      </p:sp>
      <p:sp>
        <p:nvSpPr>
          <p:cNvPr id="3" name="Text Placeholder 2"/>
          <p:cNvSpPr>
            <a:spLocks noGrp="1"/>
          </p:cNvSpPr>
          <p:nvPr>
            <p:ph type="body" sz="quarter" idx="13"/>
          </p:nvPr>
        </p:nvSpPr>
        <p:spPr>
          <a:xfrm>
            <a:off x="468313" y="2011363"/>
            <a:ext cx="3875087" cy="1730904"/>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2"/>
          <p:cNvSpPr>
            <a:spLocks noGrp="1"/>
          </p:cNvSpPr>
          <p:nvPr>
            <p:ph type="body" sz="quarter" idx="14"/>
          </p:nvPr>
        </p:nvSpPr>
        <p:spPr>
          <a:xfrm>
            <a:off x="4828646" y="2011363"/>
            <a:ext cx="3875087" cy="1730904"/>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
          <p:cNvSpPr>
            <a:spLocks noGrp="1"/>
          </p:cNvSpPr>
          <p:nvPr>
            <p:ph type="body" sz="quarter" idx="15"/>
          </p:nvPr>
        </p:nvSpPr>
        <p:spPr>
          <a:xfrm>
            <a:off x="468313" y="4449760"/>
            <a:ext cx="3875087" cy="1730904"/>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
          <p:cNvSpPr>
            <a:spLocks noGrp="1"/>
          </p:cNvSpPr>
          <p:nvPr>
            <p:ph type="body" sz="quarter" idx="16"/>
          </p:nvPr>
        </p:nvSpPr>
        <p:spPr>
          <a:xfrm>
            <a:off x="4828646" y="4449760"/>
            <a:ext cx="3875087" cy="1730904"/>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7"/>
          </p:nvPr>
        </p:nvSpPr>
        <p:spPr>
          <a:xfrm>
            <a:off x="468314" y="1512888"/>
            <a:ext cx="3875086" cy="361950"/>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27" name="Text Placeholder 4"/>
          <p:cNvSpPr>
            <a:spLocks noGrp="1"/>
          </p:cNvSpPr>
          <p:nvPr>
            <p:ph type="body" sz="quarter" idx="18"/>
          </p:nvPr>
        </p:nvSpPr>
        <p:spPr>
          <a:xfrm>
            <a:off x="4820181" y="1512888"/>
            <a:ext cx="3875086" cy="361950"/>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30" name="Text Placeholder 4"/>
          <p:cNvSpPr>
            <a:spLocks noGrp="1"/>
          </p:cNvSpPr>
          <p:nvPr>
            <p:ph type="body" sz="quarter" idx="19"/>
          </p:nvPr>
        </p:nvSpPr>
        <p:spPr>
          <a:xfrm>
            <a:off x="4820181" y="3942819"/>
            <a:ext cx="3875086" cy="361950"/>
          </a:xfrm>
          <a:noFill/>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31" name="Text Placeholder 4"/>
          <p:cNvSpPr>
            <a:spLocks noGrp="1"/>
          </p:cNvSpPr>
          <p:nvPr>
            <p:ph type="body" sz="quarter" idx="20"/>
          </p:nvPr>
        </p:nvSpPr>
        <p:spPr>
          <a:xfrm>
            <a:off x="468314" y="3942819"/>
            <a:ext cx="3875086" cy="361950"/>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6" name="Title 5"/>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35"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1" name="Text Placeholder 4"/>
          <p:cNvSpPr>
            <a:spLocks noGrp="1"/>
          </p:cNvSpPr>
          <p:nvPr>
            <p:ph type="body" sz="quarter" idx="21"/>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7" name="Slide Number Placeholder 7"/>
          <p:cNvSpPr>
            <a:spLocks noGrp="1"/>
          </p:cNvSpPr>
          <p:nvPr>
            <p:ph type="sldNum" sz="quarter" idx="22"/>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956BD51D-5187-445F-AB5F-81A4BB93783A}" type="slidenum">
              <a:rPr/>
              <a:pPr>
                <a:defRPr/>
              </a:pPr>
              <a:t>‹#›</a:t>
            </a:fld>
            <a:endParaRPr dirty="0"/>
          </a:p>
        </p:txBody>
      </p:sp>
    </p:spTree>
    <p:extLst>
      <p:ext uri="{BB962C8B-B14F-4D97-AF65-F5344CB8AC3E}">
        <p14:creationId xmlns:p14="http://schemas.microsoft.com/office/powerpoint/2010/main" val="1446048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83298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Four Buckets with boxes with takeaway">
    <p:spTree>
      <p:nvGrpSpPr>
        <p:cNvPr id="1" name="Shape 117"/>
        <p:cNvGrpSpPr/>
        <p:nvPr/>
      </p:nvGrpSpPr>
      <p:grpSpPr>
        <a:xfrm>
          <a:off x="0" y="0"/>
          <a:ext cx="0" cy="0"/>
          <a:chOff x="0" y="0"/>
          <a:chExt cx="0" cy="0"/>
        </a:xfrm>
      </p:grpSpPr>
      <p:sp>
        <p:nvSpPr>
          <p:cNvPr id="14" name="Shape 118"/>
          <p:cNvSpPr/>
          <p:nvPr/>
        </p:nvSpPr>
        <p:spPr>
          <a:xfrm>
            <a:off x="457200" y="1512888"/>
            <a:ext cx="3887788"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00">
              <a:solidFill>
                <a:prstClr val="white"/>
              </a:solidFill>
              <a:sym typeface="Arial"/>
            </a:endParaRPr>
          </a:p>
        </p:txBody>
      </p:sp>
      <p:sp>
        <p:nvSpPr>
          <p:cNvPr id="15" name="Shape 125"/>
          <p:cNvSpPr/>
          <p:nvPr userDrawn="1"/>
        </p:nvSpPr>
        <p:spPr>
          <a:xfrm>
            <a:off x="4806950" y="1512888"/>
            <a:ext cx="3894138"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00">
              <a:solidFill>
                <a:prstClr val="white"/>
              </a:solidFill>
              <a:sym typeface="Arial"/>
            </a:endParaRPr>
          </a:p>
        </p:txBody>
      </p:sp>
      <p:sp>
        <p:nvSpPr>
          <p:cNvPr id="16" name="Shape 128"/>
          <p:cNvSpPr/>
          <p:nvPr/>
        </p:nvSpPr>
        <p:spPr>
          <a:xfrm>
            <a:off x="468313" y="3498850"/>
            <a:ext cx="3876675"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00">
              <a:solidFill>
                <a:prstClr val="white"/>
              </a:solidFill>
              <a:sym typeface="Arial"/>
            </a:endParaRPr>
          </a:p>
        </p:txBody>
      </p:sp>
      <p:sp>
        <p:nvSpPr>
          <p:cNvPr id="17" name="Shape 131"/>
          <p:cNvSpPr/>
          <p:nvPr/>
        </p:nvSpPr>
        <p:spPr>
          <a:xfrm>
            <a:off x="4813300" y="3498850"/>
            <a:ext cx="3887788"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00">
              <a:solidFill>
                <a:prstClr val="white"/>
              </a:solidFill>
              <a:sym typeface="Arial"/>
            </a:endParaRPr>
          </a:p>
        </p:txBody>
      </p:sp>
      <p:sp>
        <p:nvSpPr>
          <p:cNvPr id="3" name="Text Placeholder 2"/>
          <p:cNvSpPr>
            <a:spLocks noGrp="1"/>
          </p:cNvSpPr>
          <p:nvPr>
            <p:ph type="body" sz="quarter" idx="13"/>
          </p:nvPr>
        </p:nvSpPr>
        <p:spPr>
          <a:xfrm>
            <a:off x="468313" y="2011362"/>
            <a:ext cx="3875087" cy="1293815"/>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2"/>
          <p:cNvSpPr>
            <a:spLocks noGrp="1"/>
          </p:cNvSpPr>
          <p:nvPr>
            <p:ph type="body" sz="quarter" idx="14"/>
          </p:nvPr>
        </p:nvSpPr>
        <p:spPr>
          <a:xfrm>
            <a:off x="4828646" y="2011362"/>
            <a:ext cx="3875087" cy="1293815"/>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
          <p:cNvSpPr>
            <a:spLocks noGrp="1"/>
          </p:cNvSpPr>
          <p:nvPr>
            <p:ph type="body" sz="quarter" idx="15"/>
          </p:nvPr>
        </p:nvSpPr>
        <p:spPr>
          <a:xfrm>
            <a:off x="468313" y="4002084"/>
            <a:ext cx="3875087" cy="1293815"/>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
          <p:cNvSpPr>
            <a:spLocks noGrp="1"/>
          </p:cNvSpPr>
          <p:nvPr>
            <p:ph type="body" sz="quarter" idx="16"/>
          </p:nvPr>
        </p:nvSpPr>
        <p:spPr>
          <a:xfrm>
            <a:off x="4828646" y="4002084"/>
            <a:ext cx="3875087" cy="1293815"/>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7"/>
          </p:nvPr>
        </p:nvSpPr>
        <p:spPr>
          <a:xfrm>
            <a:off x="457200" y="1512888"/>
            <a:ext cx="3886200" cy="361950"/>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27" name="Text Placeholder 4"/>
          <p:cNvSpPr>
            <a:spLocks noGrp="1"/>
          </p:cNvSpPr>
          <p:nvPr>
            <p:ph type="body" sz="quarter" idx="18"/>
          </p:nvPr>
        </p:nvSpPr>
        <p:spPr>
          <a:xfrm>
            <a:off x="4813300" y="1512888"/>
            <a:ext cx="3881967" cy="361950"/>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30" name="Text Placeholder 4"/>
          <p:cNvSpPr>
            <a:spLocks noGrp="1"/>
          </p:cNvSpPr>
          <p:nvPr>
            <p:ph type="body" sz="quarter" idx="19"/>
          </p:nvPr>
        </p:nvSpPr>
        <p:spPr>
          <a:xfrm>
            <a:off x="4828647" y="3495144"/>
            <a:ext cx="3866620" cy="361950"/>
          </a:xfrm>
          <a:noFill/>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31" name="Text Placeholder 4"/>
          <p:cNvSpPr>
            <a:spLocks noGrp="1"/>
          </p:cNvSpPr>
          <p:nvPr>
            <p:ph type="body" sz="quarter" idx="20"/>
          </p:nvPr>
        </p:nvSpPr>
        <p:spPr>
          <a:xfrm>
            <a:off x="446054" y="3495144"/>
            <a:ext cx="3897346" cy="361950"/>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6" name="Title 5"/>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35"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1" name="Text Placeholder 6"/>
          <p:cNvSpPr>
            <a:spLocks noGrp="1"/>
          </p:cNvSpPr>
          <p:nvPr>
            <p:ph type="body" sz="quarter" idx="23"/>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22" name="Text Placeholder 4"/>
          <p:cNvSpPr>
            <a:spLocks noGrp="1"/>
          </p:cNvSpPr>
          <p:nvPr>
            <p:ph type="body" sz="quarter" idx="24"/>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8" name="Slide Number Placeholder 7"/>
          <p:cNvSpPr>
            <a:spLocks noGrp="1"/>
          </p:cNvSpPr>
          <p:nvPr>
            <p:ph type="sldNum" sz="quarter" idx="25"/>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56AFACD7-17B5-4171-AE6B-A7828813BDDB}" type="slidenum">
              <a:rPr/>
              <a:pPr>
                <a:defRPr/>
              </a:pPr>
              <a:t>‹#›</a:t>
            </a:fld>
            <a:endParaRPr dirty="0"/>
          </a:p>
        </p:txBody>
      </p:sp>
    </p:spTree>
    <p:extLst>
      <p:ext uri="{BB962C8B-B14F-4D97-AF65-F5344CB8AC3E}">
        <p14:creationId xmlns:p14="http://schemas.microsoft.com/office/powerpoint/2010/main" val="2840752457"/>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Four Buckets with boxes horizontal">
    <p:spTree>
      <p:nvGrpSpPr>
        <p:cNvPr id="1" name="Shape 134"/>
        <p:cNvGrpSpPr/>
        <p:nvPr/>
      </p:nvGrpSpPr>
      <p:grpSpPr>
        <a:xfrm>
          <a:off x="0" y="0"/>
          <a:ext cx="0" cy="0"/>
          <a:chOff x="0" y="0"/>
          <a:chExt cx="0" cy="0"/>
        </a:xfrm>
      </p:grpSpPr>
      <p:sp>
        <p:nvSpPr>
          <p:cNvPr id="13" name="Shape 135"/>
          <p:cNvSpPr/>
          <p:nvPr/>
        </p:nvSpPr>
        <p:spPr>
          <a:xfrm>
            <a:off x="457200" y="1516063"/>
            <a:ext cx="2065338" cy="854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00">
              <a:solidFill>
                <a:prstClr val="white"/>
              </a:solidFill>
              <a:sym typeface="Arial"/>
            </a:endParaRPr>
          </a:p>
        </p:txBody>
      </p:sp>
      <p:sp>
        <p:nvSpPr>
          <p:cNvPr id="14" name="Shape 143"/>
          <p:cNvSpPr/>
          <p:nvPr/>
        </p:nvSpPr>
        <p:spPr>
          <a:xfrm>
            <a:off x="457200" y="2801938"/>
            <a:ext cx="2065338" cy="854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00">
              <a:solidFill>
                <a:prstClr val="white"/>
              </a:solidFill>
              <a:sym typeface="Arial"/>
            </a:endParaRPr>
          </a:p>
        </p:txBody>
      </p:sp>
      <p:sp>
        <p:nvSpPr>
          <p:cNvPr id="15" name="Shape 147"/>
          <p:cNvSpPr/>
          <p:nvPr/>
        </p:nvSpPr>
        <p:spPr>
          <a:xfrm>
            <a:off x="457200" y="4052888"/>
            <a:ext cx="2065338" cy="852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00">
              <a:solidFill>
                <a:prstClr val="white"/>
              </a:solidFill>
              <a:sym typeface="Arial"/>
            </a:endParaRPr>
          </a:p>
        </p:txBody>
      </p:sp>
      <p:grpSp>
        <p:nvGrpSpPr>
          <p:cNvPr id="16" name="Group 12"/>
          <p:cNvGrpSpPr>
            <a:grpSpLocks/>
          </p:cNvGrpSpPr>
          <p:nvPr userDrawn="1"/>
        </p:nvGrpSpPr>
        <p:grpSpPr bwMode="auto">
          <a:xfrm>
            <a:off x="474663" y="2595563"/>
            <a:ext cx="8220075" cy="2511425"/>
            <a:chOff x="495300" y="2595183"/>
            <a:chExt cx="8229600" cy="2511287"/>
          </a:xfrm>
        </p:grpSpPr>
        <p:cxnSp>
          <p:nvCxnSpPr>
            <p:cNvPr id="17" name="Shape 142"/>
            <p:cNvCxnSpPr/>
            <p:nvPr/>
          </p:nvCxnSpPr>
          <p:spPr>
            <a:xfrm>
              <a:off x="495300" y="2595183"/>
              <a:ext cx="8229600"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Shape 146"/>
            <p:cNvCxnSpPr/>
            <p:nvPr/>
          </p:nvCxnSpPr>
          <p:spPr>
            <a:xfrm>
              <a:off x="495300" y="3842889"/>
              <a:ext cx="8229600"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hape 150"/>
            <p:cNvCxnSpPr/>
            <p:nvPr/>
          </p:nvCxnSpPr>
          <p:spPr>
            <a:xfrm>
              <a:off x="495300" y="5106470"/>
              <a:ext cx="8229600"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20" name="Shape 151"/>
          <p:cNvSpPr/>
          <p:nvPr/>
        </p:nvSpPr>
        <p:spPr>
          <a:xfrm>
            <a:off x="457200" y="5316538"/>
            <a:ext cx="2065338" cy="854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00">
              <a:solidFill>
                <a:prstClr val="white"/>
              </a:solidFill>
              <a:sym typeface="Arial"/>
            </a:endParaRPr>
          </a:p>
        </p:txBody>
      </p:sp>
      <p:sp>
        <p:nvSpPr>
          <p:cNvPr id="24"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3"/>
          </p:nvPr>
        </p:nvSpPr>
        <p:spPr>
          <a:xfrm>
            <a:off x="2719388" y="1512358"/>
            <a:ext cx="5967412" cy="854075"/>
          </a:xfrm>
        </p:spPr>
        <p:txBody>
          <a:bodyPr anchor="ctr">
            <a:normAutofit/>
          </a:bodyPr>
          <a:lstStyle>
            <a:lvl1pPr>
              <a:defRPr sz="1200"/>
            </a:lvl1pPr>
          </a:lstStyle>
          <a:p>
            <a:pPr lvl="0"/>
            <a:r>
              <a:rPr lang="en-US" dirty="0" smtClean="0"/>
              <a:t>Click to edit Master text styles</a:t>
            </a:r>
            <a:endParaRPr lang="en-US" dirty="0"/>
          </a:p>
        </p:txBody>
      </p:sp>
      <p:sp>
        <p:nvSpPr>
          <p:cNvPr id="28" name="Text Placeholder 3"/>
          <p:cNvSpPr>
            <a:spLocks noGrp="1"/>
          </p:cNvSpPr>
          <p:nvPr>
            <p:ph type="body" sz="quarter" idx="14"/>
          </p:nvPr>
        </p:nvSpPr>
        <p:spPr>
          <a:xfrm>
            <a:off x="2719388" y="2804583"/>
            <a:ext cx="5967412" cy="854075"/>
          </a:xfrm>
        </p:spPr>
        <p:txBody>
          <a:bodyPr anchor="ctr">
            <a:normAutofit/>
          </a:bodyPr>
          <a:lstStyle>
            <a:lvl1pPr>
              <a:defRPr sz="1200"/>
            </a:lvl1pPr>
          </a:lstStyle>
          <a:p>
            <a:pPr lvl="0"/>
            <a:r>
              <a:rPr lang="en-US" dirty="0" smtClean="0"/>
              <a:t>Click to edit Master text styles</a:t>
            </a:r>
            <a:endParaRPr lang="en-US" dirty="0"/>
          </a:p>
        </p:txBody>
      </p:sp>
      <p:sp>
        <p:nvSpPr>
          <p:cNvPr id="29" name="Text Placeholder 3"/>
          <p:cNvSpPr>
            <a:spLocks noGrp="1"/>
          </p:cNvSpPr>
          <p:nvPr>
            <p:ph type="body" sz="quarter" idx="15"/>
          </p:nvPr>
        </p:nvSpPr>
        <p:spPr>
          <a:xfrm>
            <a:off x="2719388" y="4054474"/>
            <a:ext cx="5967412" cy="854075"/>
          </a:xfrm>
        </p:spPr>
        <p:txBody>
          <a:bodyPr anchor="ctr">
            <a:normAutofit/>
          </a:bodyPr>
          <a:lstStyle>
            <a:lvl1pPr>
              <a:defRPr sz="1200"/>
            </a:lvl1pPr>
          </a:lstStyle>
          <a:p>
            <a:pPr lvl="0"/>
            <a:r>
              <a:rPr lang="en-US" dirty="0" smtClean="0"/>
              <a:t>Click to edit Master text styles</a:t>
            </a:r>
            <a:endParaRPr lang="en-US" dirty="0"/>
          </a:p>
        </p:txBody>
      </p:sp>
      <p:sp>
        <p:nvSpPr>
          <p:cNvPr id="30" name="Text Placeholder 3"/>
          <p:cNvSpPr>
            <a:spLocks noGrp="1"/>
          </p:cNvSpPr>
          <p:nvPr>
            <p:ph type="body" sz="quarter" idx="16"/>
          </p:nvPr>
        </p:nvSpPr>
        <p:spPr>
          <a:xfrm>
            <a:off x="2719388" y="5317066"/>
            <a:ext cx="5967412" cy="854075"/>
          </a:xfrm>
        </p:spPr>
        <p:txBody>
          <a:bodyPr anchor="ctr">
            <a:normAutofit/>
          </a:bodyPr>
          <a:lstStyle>
            <a:lvl1pPr>
              <a:defRPr sz="1200"/>
            </a:lvl1pPr>
          </a:lstStyle>
          <a:p>
            <a:pPr lvl="0"/>
            <a:r>
              <a:rPr lang="en-US" dirty="0" smtClean="0"/>
              <a:t>Click to edit Master text styles</a:t>
            </a:r>
            <a:endParaRPr lang="en-US" dirty="0"/>
          </a:p>
        </p:txBody>
      </p:sp>
      <p:sp>
        <p:nvSpPr>
          <p:cNvPr id="6" name="Text Placeholder 5"/>
          <p:cNvSpPr>
            <a:spLocks noGrp="1"/>
          </p:cNvSpPr>
          <p:nvPr>
            <p:ph type="body" sz="quarter" idx="17"/>
          </p:nvPr>
        </p:nvSpPr>
        <p:spPr>
          <a:xfrm>
            <a:off x="457200" y="1512358"/>
            <a:ext cx="2065337" cy="854075"/>
          </a:xfrm>
        </p:spPr>
        <p:txBody>
          <a:bodyPr lIns="91440" anchor="ctr">
            <a:normAutofit/>
          </a:bodyPr>
          <a:lstStyle>
            <a:lvl1pPr marL="0" indent="0" algn="l">
              <a:buNone/>
              <a:defRPr sz="1400" baseline="0">
                <a:solidFill>
                  <a:schemeClr val="bg1"/>
                </a:solidFill>
              </a:defRPr>
            </a:lvl1pPr>
          </a:lstStyle>
          <a:p>
            <a:pPr lvl="0"/>
            <a:r>
              <a:rPr lang="en-US" dirty="0" smtClean="0"/>
              <a:t>Click to edit Master text styles</a:t>
            </a:r>
          </a:p>
        </p:txBody>
      </p:sp>
      <p:sp>
        <p:nvSpPr>
          <p:cNvPr id="33" name="Text Placeholder 5"/>
          <p:cNvSpPr>
            <a:spLocks noGrp="1"/>
          </p:cNvSpPr>
          <p:nvPr>
            <p:ph type="body" sz="quarter" idx="18"/>
          </p:nvPr>
        </p:nvSpPr>
        <p:spPr>
          <a:xfrm>
            <a:off x="457200" y="2796116"/>
            <a:ext cx="2065337" cy="854075"/>
          </a:xfrm>
          <a:noFill/>
        </p:spPr>
        <p:txBody>
          <a:bodyPr lIns="91440" anchor="ctr">
            <a:normAutofit/>
          </a:bodyPr>
          <a:lstStyle>
            <a:lvl1pPr marL="0" indent="0" algn="l">
              <a:buNone/>
              <a:defRPr sz="1400" baseline="0">
                <a:solidFill>
                  <a:schemeClr val="bg1"/>
                </a:solidFill>
              </a:defRPr>
            </a:lvl1pPr>
          </a:lstStyle>
          <a:p>
            <a:pPr lvl="0"/>
            <a:r>
              <a:rPr lang="en-US" dirty="0" smtClean="0"/>
              <a:t>Click to edit Master text styles</a:t>
            </a:r>
          </a:p>
        </p:txBody>
      </p:sp>
      <p:sp>
        <p:nvSpPr>
          <p:cNvPr id="36" name="Text Placeholder 5"/>
          <p:cNvSpPr>
            <a:spLocks noGrp="1"/>
          </p:cNvSpPr>
          <p:nvPr>
            <p:ph type="body" sz="quarter" idx="19"/>
          </p:nvPr>
        </p:nvSpPr>
        <p:spPr>
          <a:xfrm>
            <a:off x="457200" y="4046007"/>
            <a:ext cx="2065337" cy="854075"/>
          </a:xfrm>
        </p:spPr>
        <p:txBody>
          <a:bodyPr lIns="91440" anchor="ctr">
            <a:normAutofit/>
          </a:bodyPr>
          <a:lstStyle>
            <a:lvl1pPr marL="0" indent="0" algn="l">
              <a:buNone/>
              <a:defRPr sz="1400" baseline="0">
                <a:solidFill>
                  <a:schemeClr val="bg1"/>
                </a:solidFill>
              </a:defRPr>
            </a:lvl1pPr>
          </a:lstStyle>
          <a:p>
            <a:pPr lvl="0"/>
            <a:r>
              <a:rPr lang="en-US" dirty="0" smtClean="0"/>
              <a:t>Click to edit Master text styles</a:t>
            </a:r>
          </a:p>
        </p:txBody>
      </p:sp>
      <p:sp>
        <p:nvSpPr>
          <p:cNvPr id="37" name="Text Placeholder 5"/>
          <p:cNvSpPr>
            <a:spLocks noGrp="1"/>
          </p:cNvSpPr>
          <p:nvPr>
            <p:ph type="body" sz="quarter" idx="20"/>
          </p:nvPr>
        </p:nvSpPr>
        <p:spPr>
          <a:xfrm>
            <a:off x="457200" y="5317065"/>
            <a:ext cx="2065337" cy="854075"/>
          </a:xfrm>
          <a:noFill/>
        </p:spPr>
        <p:txBody>
          <a:bodyPr lIns="91440" anchor="ctr">
            <a:normAutofit/>
          </a:bodyPr>
          <a:lstStyle>
            <a:lvl1pPr marL="0" indent="0" algn="l">
              <a:buNone/>
              <a:defRPr sz="1400" baseline="0">
                <a:solidFill>
                  <a:schemeClr val="bg1"/>
                </a:solidFill>
              </a:defRPr>
            </a:lvl1pPr>
          </a:lstStyle>
          <a:p>
            <a:pPr lvl="0"/>
            <a:r>
              <a:rPr lang="en-US" dirty="0" smtClean="0"/>
              <a:t>Click to edit Master text styles</a:t>
            </a:r>
          </a:p>
        </p:txBody>
      </p:sp>
      <p:sp>
        <p:nvSpPr>
          <p:cNvPr id="27" name="Text Placeholder 4"/>
          <p:cNvSpPr>
            <a:spLocks noGrp="1"/>
          </p:cNvSpPr>
          <p:nvPr>
            <p:ph type="body" sz="quarter" idx="21"/>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1" name="Slide Number Placeholder 7"/>
          <p:cNvSpPr>
            <a:spLocks noGrp="1"/>
          </p:cNvSpPr>
          <p:nvPr>
            <p:ph type="sldNum" sz="quarter" idx="22"/>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CF08AC3C-A30D-44A1-999C-8CFE1986C058}" type="slidenum">
              <a:rPr/>
              <a:pPr>
                <a:defRPr/>
              </a:pPr>
              <a:t>‹#›</a:t>
            </a:fld>
            <a:endParaRPr dirty="0"/>
          </a:p>
        </p:txBody>
      </p:sp>
    </p:spTree>
    <p:extLst>
      <p:ext uri="{BB962C8B-B14F-4D97-AF65-F5344CB8AC3E}">
        <p14:creationId xmlns:p14="http://schemas.microsoft.com/office/powerpoint/2010/main" val="383320940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Four Buckets with boxes horizontal with takeaway">
    <p:spTree>
      <p:nvGrpSpPr>
        <p:cNvPr id="1" name="Shape 134"/>
        <p:cNvGrpSpPr/>
        <p:nvPr/>
      </p:nvGrpSpPr>
      <p:grpSpPr>
        <a:xfrm>
          <a:off x="0" y="0"/>
          <a:ext cx="0" cy="0"/>
          <a:chOff x="0" y="0"/>
          <a:chExt cx="0" cy="0"/>
        </a:xfrm>
      </p:grpSpPr>
      <p:sp>
        <p:nvSpPr>
          <p:cNvPr id="14" name="Shape 135"/>
          <p:cNvSpPr>
            <a:spLocks noChangeArrowheads="1"/>
          </p:cNvSpPr>
          <p:nvPr/>
        </p:nvSpPr>
        <p:spPr bwMode="auto">
          <a:xfrm>
            <a:off x="457200" y="1516063"/>
            <a:ext cx="2065338" cy="6778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15" name="Shape 143"/>
          <p:cNvSpPr>
            <a:spLocks noChangeArrowheads="1"/>
          </p:cNvSpPr>
          <p:nvPr/>
        </p:nvSpPr>
        <p:spPr bwMode="auto">
          <a:xfrm>
            <a:off x="457200" y="2592388"/>
            <a:ext cx="2065338" cy="6778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16" name="Shape 147"/>
          <p:cNvSpPr>
            <a:spLocks noChangeArrowheads="1"/>
          </p:cNvSpPr>
          <p:nvPr/>
        </p:nvSpPr>
        <p:spPr bwMode="auto">
          <a:xfrm>
            <a:off x="457200" y="3614738"/>
            <a:ext cx="2065338" cy="6778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cxnSp>
        <p:nvCxnSpPr>
          <p:cNvPr id="17" name="Shape 142"/>
          <p:cNvCxnSpPr/>
          <p:nvPr/>
        </p:nvCxnSpPr>
        <p:spPr>
          <a:xfrm>
            <a:off x="474663" y="2405063"/>
            <a:ext cx="8220075"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Shape 146"/>
          <p:cNvCxnSpPr/>
          <p:nvPr/>
        </p:nvCxnSpPr>
        <p:spPr>
          <a:xfrm>
            <a:off x="474663" y="3452813"/>
            <a:ext cx="8220075"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hape 150"/>
          <p:cNvCxnSpPr/>
          <p:nvPr/>
        </p:nvCxnSpPr>
        <p:spPr>
          <a:xfrm>
            <a:off x="474663" y="4487863"/>
            <a:ext cx="8220075"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0" name="Shape 151"/>
          <p:cNvSpPr>
            <a:spLocks noChangeArrowheads="1"/>
          </p:cNvSpPr>
          <p:nvPr userDrawn="1"/>
        </p:nvSpPr>
        <p:spPr bwMode="auto">
          <a:xfrm>
            <a:off x="457200" y="4678363"/>
            <a:ext cx="2065338" cy="679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24"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3"/>
          </p:nvPr>
        </p:nvSpPr>
        <p:spPr>
          <a:xfrm>
            <a:off x="2719388" y="1512359"/>
            <a:ext cx="5967412" cy="678472"/>
          </a:xfrm>
        </p:spPr>
        <p:txBody>
          <a:bodyPr anchor="ctr">
            <a:normAutofit/>
          </a:bodyPr>
          <a:lstStyle>
            <a:lvl1pPr>
              <a:defRPr sz="1200"/>
            </a:lvl1pPr>
          </a:lstStyle>
          <a:p>
            <a:pPr lvl="0"/>
            <a:r>
              <a:rPr lang="en-US" dirty="0" smtClean="0"/>
              <a:t>Click to edit Master text styles</a:t>
            </a:r>
            <a:endParaRPr lang="en-US" dirty="0"/>
          </a:p>
        </p:txBody>
      </p:sp>
      <p:sp>
        <p:nvSpPr>
          <p:cNvPr id="28" name="Text Placeholder 3"/>
          <p:cNvSpPr>
            <a:spLocks noGrp="1"/>
          </p:cNvSpPr>
          <p:nvPr>
            <p:ph type="body" sz="quarter" idx="14"/>
          </p:nvPr>
        </p:nvSpPr>
        <p:spPr>
          <a:xfrm>
            <a:off x="2719388" y="2595034"/>
            <a:ext cx="5967412" cy="678472"/>
          </a:xfrm>
        </p:spPr>
        <p:txBody>
          <a:bodyPr anchor="ctr">
            <a:normAutofit/>
          </a:bodyPr>
          <a:lstStyle>
            <a:lvl1pPr>
              <a:defRPr sz="1200"/>
            </a:lvl1pPr>
          </a:lstStyle>
          <a:p>
            <a:pPr lvl="0"/>
            <a:r>
              <a:rPr lang="en-US" dirty="0" smtClean="0"/>
              <a:t>Click to edit Master text styles</a:t>
            </a:r>
            <a:endParaRPr lang="en-US" dirty="0"/>
          </a:p>
        </p:txBody>
      </p:sp>
      <p:sp>
        <p:nvSpPr>
          <p:cNvPr id="29" name="Text Placeholder 3"/>
          <p:cNvSpPr>
            <a:spLocks noGrp="1"/>
          </p:cNvSpPr>
          <p:nvPr>
            <p:ph type="body" sz="quarter" idx="15"/>
          </p:nvPr>
        </p:nvSpPr>
        <p:spPr>
          <a:xfrm>
            <a:off x="2719388" y="3616325"/>
            <a:ext cx="5967412" cy="678472"/>
          </a:xfrm>
        </p:spPr>
        <p:txBody>
          <a:bodyPr anchor="ctr">
            <a:normAutofit/>
          </a:bodyPr>
          <a:lstStyle>
            <a:lvl1pPr>
              <a:defRPr sz="1200"/>
            </a:lvl1pPr>
          </a:lstStyle>
          <a:p>
            <a:pPr lvl="0"/>
            <a:r>
              <a:rPr lang="en-US" dirty="0" smtClean="0"/>
              <a:t>Click to edit Master text styles</a:t>
            </a:r>
            <a:endParaRPr lang="en-US" dirty="0"/>
          </a:p>
        </p:txBody>
      </p:sp>
      <p:sp>
        <p:nvSpPr>
          <p:cNvPr id="30" name="Text Placeholder 3"/>
          <p:cNvSpPr>
            <a:spLocks noGrp="1"/>
          </p:cNvSpPr>
          <p:nvPr>
            <p:ph type="body" sz="quarter" idx="16"/>
          </p:nvPr>
        </p:nvSpPr>
        <p:spPr>
          <a:xfrm>
            <a:off x="2719388" y="4678892"/>
            <a:ext cx="5967412" cy="678472"/>
          </a:xfrm>
        </p:spPr>
        <p:txBody>
          <a:bodyPr anchor="ctr">
            <a:normAutofit/>
          </a:bodyPr>
          <a:lstStyle>
            <a:lvl1pPr>
              <a:defRPr sz="1200"/>
            </a:lvl1pPr>
          </a:lstStyle>
          <a:p>
            <a:pPr lvl="0"/>
            <a:r>
              <a:rPr lang="en-US" dirty="0" smtClean="0"/>
              <a:t>Click to edit Master text styles</a:t>
            </a:r>
            <a:endParaRPr lang="en-US" dirty="0"/>
          </a:p>
        </p:txBody>
      </p:sp>
      <p:sp>
        <p:nvSpPr>
          <p:cNvPr id="6" name="Text Placeholder 5"/>
          <p:cNvSpPr>
            <a:spLocks noGrp="1"/>
          </p:cNvSpPr>
          <p:nvPr>
            <p:ph type="body" sz="quarter" idx="17"/>
          </p:nvPr>
        </p:nvSpPr>
        <p:spPr>
          <a:xfrm>
            <a:off x="457200" y="1512358"/>
            <a:ext cx="2065337" cy="678865"/>
          </a:xfrm>
        </p:spPr>
        <p:txBody>
          <a:bodyPr lIns="91440" anchor="ctr">
            <a:normAutofit/>
          </a:bodyPr>
          <a:lstStyle>
            <a:lvl1pPr marL="0" indent="0" algn="l">
              <a:buNone/>
              <a:defRPr sz="1400" baseline="0">
                <a:solidFill>
                  <a:schemeClr val="bg1"/>
                </a:solidFill>
              </a:defRPr>
            </a:lvl1pPr>
          </a:lstStyle>
          <a:p>
            <a:pPr lvl="0"/>
            <a:r>
              <a:rPr lang="en-US" dirty="0" smtClean="0"/>
              <a:t>Click to edit Master text styles</a:t>
            </a:r>
          </a:p>
        </p:txBody>
      </p:sp>
      <p:sp>
        <p:nvSpPr>
          <p:cNvPr id="33" name="Text Placeholder 5"/>
          <p:cNvSpPr>
            <a:spLocks noGrp="1"/>
          </p:cNvSpPr>
          <p:nvPr>
            <p:ph type="body" sz="quarter" idx="18"/>
          </p:nvPr>
        </p:nvSpPr>
        <p:spPr>
          <a:xfrm>
            <a:off x="457200" y="2586566"/>
            <a:ext cx="2065337" cy="678865"/>
          </a:xfrm>
          <a:noFill/>
        </p:spPr>
        <p:txBody>
          <a:bodyPr lIns="91440" anchor="ctr">
            <a:normAutofit/>
          </a:bodyPr>
          <a:lstStyle>
            <a:lvl1pPr marL="0" indent="0" algn="l">
              <a:buNone/>
              <a:defRPr sz="1400" baseline="0">
                <a:solidFill>
                  <a:schemeClr val="bg1"/>
                </a:solidFill>
              </a:defRPr>
            </a:lvl1pPr>
          </a:lstStyle>
          <a:p>
            <a:pPr lvl="0"/>
            <a:r>
              <a:rPr lang="en-US" dirty="0" smtClean="0"/>
              <a:t>Click to edit Master text styles</a:t>
            </a:r>
          </a:p>
        </p:txBody>
      </p:sp>
      <p:sp>
        <p:nvSpPr>
          <p:cNvPr id="36" name="Text Placeholder 5"/>
          <p:cNvSpPr>
            <a:spLocks noGrp="1"/>
          </p:cNvSpPr>
          <p:nvPr>
            <p:ph type="body" sz="quarter" idx="19"/>
          </p:nvPr>
        </p:nvSpPr>
        <p:spPr>
          <a:xfrm>
            <a:off x="457200" y="3607858"/>
            <a:ext cx="2065337" cy="678472"/>
          </a:xfrm>
        </p:spPr>
        <p:txBody>
          <a:bodyPr lIns="91440" anchor="ctr">
            <a:normAutofit/>
          </a:bodyPr>
          <a:lstStyle>
            <a:lvl1pPr marL="0" indent="0" algn="l">
              <a:buNone/>
              <a:defRPr sz="1400" baseline="0">
                <a:solidFill>
                  <a:schemeClr val="bg1"/>
                </a:solidFill>
              </a:defRPr>
            </a:lvl1pPr>
          </a:lstStyle>
          <a:p>
            <a:pPr lvl="0"/>
            <a:r>
              <a:rPr lang="en-US" dirty="0" smtClean="0"/>
              <a:t>Click to edit Master text styles</a:t>
            </a:r>
          </a:p>
        </p:txBody>
      </p:sp>
      <p:sp>
        <p:nvSpPr>
          <p:cNvPr id="37" name="Text Placeholder 5"/>
          <p:cNvSpPr>
            <a:spLocks noGrp="1"/>
          </p:cNvSpPr>
          <p:nvPr>
            <p:ph type="body" sz="quarter" idx="20"/>
          </p:nvPr>
        </p:nvSpPr>
        <p:spPr>
          <a:xfrm>
            <a:off x="457200" y="4678891"/>
            <a:ext cx="2065337" cy="678472"/>
          </a:xfrm>
          <a:noFill/>
        </p:spPr>
        <p:txBody>
          <a:bodyPr lIns="91440" anchor="ctr">
            <a:normAutofit/>
          </a:bodyPr>
          <a:lstStyle>
            <a:lvl1pPr marL="0" indent="0" algn="l">
              <a:buNone/>
              <a:defRPr sz="1400" baseline="0">
                <a:solidFill>
                  <a:schemeClr val="bg1"/>
                </a:solidFill>
              </a:defRPr>
            </a:lvl1pPr>
          </a:lstStyle>
          <a:p>
            <a:pPr lvl="0"/>
            <a:r>
              <a:rPr lang="en-US" dirty="0" smtClean="0"/>
              <a:t>Click to edit Master text styles</a:t>
            </a:r>
          </a:p>
        </p:txBody>
      </p:sp>
      <p:sp>
        <p:nvSpPr>
          <p:cNvPr id="27" name="Text Placeholder 6"/>
          <p:cNvSpPr>
            <a:spLocks noGrp="1"/>
          </p:cNvSpPr>
          <p:nvPr>
            <p:ph type="body" sz="quarter" idx="23"/>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31" name="Text Placeholder 4"/>
          <p:cNvSpPr>
            <a:spLocks noGrp="1"/>
          </p:cNvSpPr>
          <p:nvPr>
            <p:ph type="body" sz="quarter" idx="24"/>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1" name="Slide Number Placeholder 7"/>
          <p:cNvSpPr>
            <a:spLocks noGrp="1"/>
          </p:cNvSpPr>
          <p:nvPr userDrawn="1">
            <p:ph type="sldNum" sz="quarter" idx="25"/>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8C374644-CB4A-47D1-9707-8A8DE481F3EF}" type="slidenum">
              <a:rPr/>
              <a:pPr>
                <a:defRPr/>
              </a:pPr>
              <a:t>‹#›</a:t>
            </a:fld>
            <a:endParaRPr dirty="0"/>
          </a:p>
        </p:txBody>
      </p:sp>
    </p:spTree>
    <p:extLst>
      <p:ext uri="{BB962C8B-B14F-4D97-AF65-F5344CB8AC3E}">
        <p14:creationId xmlns:p14="http://schemas.microsoft.com/office/powerpoint/2010/main" val="2844334635"/>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Flow chart with takeaway horizontal">
    <p:spTree>
      <p:nvGrpSpPr>
        <p:cNvPr id="1" name=""/>
        <p:cNvGrpSpPr/>
        <p:nvPr/>
      </p:nvGrpSpPr>
      <p:grpSpPr>
        <a:xfrm>
          <a:off x="0" y="0"/>
          <a:ext cx="0" cy="0"/>
          <a:chOff x="0" y="0"/>
          <a:chExt cx="0" cy="0"/>
        </a:xfrm>
      </p:grpSpPr>
      <p:grpSp>
        <p:nvGrpSpPr>
          <p:cNvPr id="12" name="Group 8"/>
          <p:cNvGrpSpPr>
            <a:grpSpLocks/>
          </p:cNvGrpSpPr>
          <p:nvPr/>
        </p:nvGrpSpPr>
        <p:grpSpPr bwMode="auto">
          <a:xfrm>
            <a:off x="457200" y="1601788"/>
            <a:ext cx="8229600" cy="3211512"/>
            <a:chOff x="457200" y="2016526"/>
            <a:chExt cx="7896225" cy="3212932"/>
          </a:xfrm>
        </p:grpSpPr>
        <p:sp>
          <p:nvSpPr>
            <p:cNvPr id="13" name="Rectangle 12"/>
            <p:cNvSpPr/>
            <p:nvPr/>
          </p:nvSpPr>
          <p:spPr>
            <a:xfrm>
              <a:off x="457200" y="3410967"/>
              <a:ext cx="1818691" cy="981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3"/>
            <p:cNvSpPr/>
            <p:nvPr/>
          </p:nvSpPr>
          <p:spPr>
            <a:xfrm>
              <a:off x="3495968" y="2573984"/>
              <a:ext cx="1818691" cy="981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p:nvSpPr>
          <p:spPr>
            <a:xfrm>
              <a:off x="3495968" y="4249538"/>
              <a:ext cx="1818691" cy="979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6534734" y="2016526"/>
              <a:ext cx="1818691" cy="979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ectangle 16"/>
            <p:cNvSpPr/>
            <p:nvPr/>
          </p:nvSpPr>
          <p:spPr>
            <a:xfrm>
              <a:off x="6534734" y="3133031"/>
              <a:ext cx="1818691" cy="979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Rectangle 17"/>
            <p:cNvSpPr/>
            <p:nvPr/>
          </p:nvSpPr>
          <p:spPr>
            <a:xfrm>
              <a:off x="6534734" y="4249538"/>
              <a:ext cx="1818691" cy="979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9" name="Elbow Connector 16"/>
            <p:cNvCxnSpPr>
              <a:cxnSpLocks noChangeShapeType="1"/>
            </p:cNvCxnSpPr>
            <p:nvPr/>
          </p:nvCxnSpPr>
          <p:spPr bwMode="auto">
            <a:xfrm flipV="1">
              <a:off x="2276475" y="3064911"/>
              <a:ext cx="1219200" cy="837122"/>
            </a:xfrm>
            <a:prstGeom prst="bentConnector3">
              <a:avLst>
                <a:gd name="adj1" fmla="val 50000"/>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cxnSp>
          <p:nvCxnSpPr>
            <p:cNvPr id="20" name="Elbow Connector 17"/>
            <p:cNvCxnSpPr>
              <a:cxnSpLocks noChangeShapeType="1"/>
            </p:cNvCxnSpPr>
            <p:nvPr/>
          </p:nvCxnSpPr>
          <p:spPr bwMode="auto">
            <a:xfrm>
              <a:off x="2276475" y="3902033"/>
              <a:ext cx="1219200" cy="837122"/>
            </a:xfrm>
            <a:prstGeom prst="bentConnector3">
              <a:avLst>
                <a:gd name="adj1" fmla="val 50000"/>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cxnSp>
          <p:nvCxnSpPr>
            <p:cNvPr id="21" name="Elbow Connector 18"/>
            <p:cNvCxnSpPr>
              <a:cxnSpLocks noChangeShapeType="1"/>
            </p:cNvCxnSpPr>
            <p:nvPr/>
          </p:nvCxnSpPr>
          <p:spPr bwMode="auto">
            <a:xfrm flipV="1">
              <a:off x="5314950" y="2506830"/>
              <a:ext cx="1219200" cy="558081"/>
            </a:xfrm>
            <a:prstGeom prst="bentConnector3">
              <a:avLst>
                <a:gd name="adj1" fmla="val 50000"/>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cxnSp>
          <p:nvCxnSpPr>
            <p:cNvPr id="22" name="Elbow Connector 19"/>
            <p:cNvCxnSpPr>
              <a:cxnSpLocks noChangeShapeType="1"/>
            </p:cNvCxnSpPr>
            <p:nvPr/>
          </p:nvCxnSpPr>
          <p:spPr bwMode="auto">
            <a:xfrm>
              <a:off x="5314950" y="3064911"/>
              <a:ext cx="1219200" cy="558081"/>
            </a:xfrm>
            <a:prstGeom prst="bentConnector3">
              <a:avLst>
                <a:gd name="adj1" fmla="val 50000"/>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cxnSp>
          <p:nvCxnSpPr>
            <p:cNvPr id="23" name="Straight Connector 20"/>
            <p:cNvCxnSpPr>
              <a:cxnSpLocks noChangeShapeType="1"/>
              <a:stCxn id="22" idx="3"/>
            </p:cNvCxnSpPr>
            <p:nvPr/>
          </p:nvCxnSpPr>
          <p:spPr bwMode="auto">
            <a:xfrm>
              <a:off x="5314950" y="4739155"/>
              <a:ext cx="1219200" cy="0"/>
            </a:xfrm>
            <a:prstGeom prst="line">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grpSp>
      <p:sp>
        <p:nvSpPr>
          <p:cNvPr id="10" name="Text Placeholder 9"/>
          <p:cNvSpPr>
            <a:spLocks noGrp="1"/>
          </p:cNvSpPr>
          <p:nvPr>
            <p:ph type="body" sz="quarter" idx="12"/>
          </p:nvPr>
        </p:nvSpPr>
        <p:spPr>
          <a:xfrm>
            <a:off x="457200" y="869061"/>
            <a:ext cx="8229600" cy="50292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31" name="Text Placeholder 6"/>
          <p:cNvSpPr>
            <a:spLocks noGrp="1"/>
          </p:cNvSpPr>
          <p:nvPr>
            <p:ph type="body" sz="quarter" idx="17"/>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5" name="Text Placeholder 4"/>
          <p:cNvSpPr>
            <a:spLocks noGrp="1"/>
          </p:cNvSpPr>
          <p:nvPr>
            <p:ph type="body" sz="quarter" idx="18"/>
          </p:nvPr>
        </p:nvSpPr>
        <p:spPr>
          <a:xfrm>
            <a:off x="457200" y="3022600"/>
            <a:ext cx="1896084" cy="927922"/>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51" name="Text Placeholder 4"/>
          <p:cNvSpPr>
            <a:spLocks noGrp="1"/>
          </p:cNvSpPr>
          <p:nvPr>
            <p:ph type="body" sz="quarter" idx="19"/>
          </p:nvPr>
        </p:nvSpPr>
        <p:spPr>
          <a:xfrm>
            <a:off x="3632200" y="2171700"/>
            <a:ext cx="1896084" cy="927922"/>
          </a:xfrm>
        </p:spPr>
        <p:txBody>
          <a:bodyPr anchor="ctr" anchorCtr="1">
            <a:normAutofit/>
          </a:bodyPr>
          <a:lstStyle>
            <a:lvl1pPr marL="0" indent="0" algn="ctr" defTabSz="914400" rtl="0" eaLnBrk="1" latinLnBrk="0" hangingPunct="1">
              <a:buNone/>
              <a:defRPr lang="en-US" sz="1400" b="0" i="0" u="none" strike="noStrike" kern="1200" baseline="0" dirty="0" smtClean="0">
                <a:solidFill>
                  <a:srgbClr val="76777B"/>
                </a:solidFill>
                <a:latin typeface="+mn-lt"/>
                <a:ea typeface="+mn-ea"/>
                <a:cs typeface="+mn-cs"/>
              </a:defRPr>
            </a:lvl1pPr>
          </a:lstStyle>
          <a:p>
            <a:pPr lvl="0"/>
            <a:r>
              <a:rPr lang="en-US" dirty="0" smtClean="0"/>
              <a:t>Click to edit Master text styles</a:t>
            </a:r>
          </a:p>
        </p:txBody>
      </p:sp>
      <p:sp>
        <p:nvSpPr>
          <p:cNvPr id="52" name="Text Placeholder 4"/>
          <p:cNvSpPr>
            <a:spLocks noGrp="1"/>
          </p:cNvSpPr>
          <p:nvPr>
            <p:ph type="body" sz="quarter" idx="20"/>
          </p:nvPr>
        </p:nvSpPr>
        <p:spPr>
          <a:xfrm>
            <a:off x="3632200" y="3860800"/>
            <a:ext cx="1896084" cy="927922"/>
          </a:xfrm>
        </p:spPr>
        <p:txBody>
          <a:bodyPr anchor="ctr" anchorCtr="1">
            <a:normAutofit/>
          </a:bodyPr>
          <a:lstStyle>
            <a:lvl1pPr marL="0" indent="0" algn="ctr" defTabSz="914400" rtl="0" eaLnBrk="1" latinLnBrk="0" hangingPunct="1">
              <a:buNone/>
              <a:defRPr lang="en-US" sz="1400" b="0" i="0" u="none" strike="noStrike" kern="1200" baseline="0" dirty="0" smtClean="0">
                <a:solidFill>
                  <a:srgbClr val="76777B"/>
                </a:solidFill>
                <a:latin typeface="+mn-lt"/>
                <a:ea typeface="+mn-ea"/>
                <a:cs typeface="+mn-cs"/>
              </a:defRPr>
            </a:lvl1pPr>
          </a:lstStyle>
          <a:p>
            <a:pPr lvl="0"/>
            <a:r>
              <a:rPr lang="en-US" dirty="0" smtClean="0"/>
              <a:t>Click to edit Master text styles</a:t>
            </a:r>
          </a:p>
        </p:txBody>
      </p:sp>
      <p:sp>
        <p:nvSpPr>
          <p:cNvPr id="53" name="Text Placeholder 4"/>
          <p:cNvSpPr>
            <a:spLocks noGrp="1"/>
          </p:cNvSpPr>
          <p:nvPr>
            <p:ph type="body" sz="quarter" idx="21"/>
          </p:nvPr>
        </p:nvSpPr>
        <p:spPr>
          <a:xfrm>
            <a:off x="6782474" y="1601055"/>
            <a:ext cx="1896084" cy="927922"/>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54" name="Text Placeholder 4"/>
          <p:cNvSpPr>
            <a:spLocks noGrp="1"/>
          </p:cNvSpPr>
          <p:nvPr>
            <p:ph type="body" sz="quarter" idx="22"/>
          </p:nvPr>
        </p:nvSpPr>
        <p:spPr>
          <a:xfrm>
            <a:off x="6782474" y="2718655"/>
            <a:ext cx="1896084" cy="927922"/>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55" name="Text Placeholder 4"/>
          <p:cNvSpPr>
            <a:spLocks noGrp="1"/>
          </p:cNvSpPr>
          <p:nvPr>
            <p:ph type="body" sz="quarter" idx="23"/>
          </p:nvPr>
        </p:nvSpPr>
        <p:spPr>
          <a:xfrm>
            <a:off x="6782474" y="3848955"/>
            <a:ext cx="1896084" cy="927922"/>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32"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4" name="Slide Number Placeholder 7"/>
          <p:cNvSpPr>
            <a:spLocks noGrp="1"/>
          </p:cNvSpPr>
          <p:nvPr>
            <p:ph type="sldNum" sz="quarter" idx="24"/>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4EBD9CF7-58E4-42DB-9CC7-7B86CD666D53}" type="slidenum">
              <a:rPr/>
              <a:pPr>
                <a:defRPr/>
              </a:pPr>
              <a:t>‹#›</a:t>
            </a:fld>
            <a:endParaRPr/>
          </a:p>
        </p:txBody>
      </p:sp>
    </p:spTree>
    <p:extLst>
      <p:ext uri="{BB962C8B-B14F-4D97-AF65-F5344CB8AC3E}">
        <p14:creationId xmlns:p14="http://schemas.microsoft.com/office/powerpoint/2010/main" val="1725324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Flow chart with takeaway vertical 2 layer">
    <p:spTree>
      <p:nvGrpSpPr>
        <p:cNvPr id="1" name=""/>
        <p:cNvGrpSpPr/>
        <p:nvPr/>
      </p:nvGrpSpPr>
      <p:grpSpPr>
        <a:xfrm>
          <a:off x="0" y="0"/>
          <a:ext cx="0" cy="0"/>
          <a:chOff x="0" y="0"/>
          <a:chExt cx="0" cy="0"/>
        </a:xfrm>
      </p:grpSpPr>
      <p:sp>
        <p:nvSpPr>
          <p:cNvPr id="9" name="Rectangle 8"/>
          <p:cNvSpPr/>
          <p:nvPr userDrawn="1"/>
        </p:nvSpPr>
        <p:spPr>
          <a:xfrm>
            <a:off x="2801938" y="1601788"/>
            <a:ext cx="3548062" cy="920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11" name="Straight Connector 10"/>
          <p:cNvCxnSpPr>
            <a:cxnSpLocks noChangeShapeType="1"/>
          </p:cNvCxnSpPr>
          <p:nvPr userDrawn="1"/>
        </p:nvCxnSpPr>
        <p:spPr bwMode="auto">
          <a:xfrm>
            <a:off x="4576763" y="2522538"/>
            <a:ext cx="0" cy="279400"/>
          </a:xfrm>
          <a:prstGeom prst="line">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sp>
        <p:nvSpPr>
          <p:cNvPr id="12" name="Rectangle 11"/>
          <p:cNvSpPr/>
          <p:nvPr userDrawn="1"/>
        </p:nvSpPr>
        <p:spPr>
          <a:xfrm>
            <a:off x="447675" y="3003550"/>
            <a:ext cx="3548063" cy="922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userDrawn="1"/>
        </p:nvSpPr>
        <p:spPr>
          <a:xfrm>
            <a:off x="5138738" y="3003550"/>
            <a:ext cx="3548062" cy="922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4" name="Elbow Connector 13"/>
          <p:cNvCxnSpPr>
            <a:cxnSpLocks noChangeShapeType="1"/>
          </p:cNvCxnSpPr>
          <p:nvPr userDrawn="1"/>
        </p:nvCxnSpPr>
        <p:spPr bwMode="auto">
          <a:xfrm rot="5400000" flipH="1" flipV="1">
            <a:off x="4567238" y="658812"/>
            <a:ext cx="12700" cy="4689475"/>
          </a:xfrm>
          <a:prstGeom prst="bentConnector3">
            <a:avLst>
              <a:gd name="adj1" fmla="val 1800000"/>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sp>
        <p:nvSpPr>
          <p:cNvPr id="10" name="Text Placeholder 9"/>
          <p:cNvSpPr>
            <a:spLocks noGrp="1"/>
          </p:cNvSpPr>
          <p:nvPr>
            <p:ph type="body" sz="quarter" idx="12"/>
          </p:nvPr>
        </p:nvSpPr>
        <p:spPr>
          <a:xfrm>
            <a:off x="457200" y="869061"/>
            <a:ext cx="8229600" cy="50292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31" name="Text Placeholder 6"/>
          <p:cNvSpPr>
            <a:spLocks noGrp="1"/>
          </p:cNvSpPr>
          <p:nvPr>
            <p:ph type="body" sz="quarter" idx="17"/>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114" name="Text Placeholder 4"/>
          <p:cNvSpPr>
            <a:spLocks noGrp="1"/>
          </p:cNvSpPr>
          <p:nvPr>
            <p:ph type="body" sz="quarter" idx="18"/>
          </p:nvPr>
        </p:nvSpPr>
        <p:spPr>
          <a:xfrm>
            <a:off x="2790825" y="1638299"/>
            <a:ext cx="3552825" cy="847725"/>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116" name="Text Placeholder 4"/>
          <p:cNvSpPr>
            <a:spLocks noGrp="1"/>
          </p:cNvSpPr>
          <p:nvPr>
            <p:ph type="body" sz="quarter" idx="24"/>
          </p:nvPr>
        </p:nvSpPr>
        <p:spPr>
          <a:xfrm>
            <a:off x="5204535" y="3036730"/>
            <a:ext cx="3444166" cy="847374"/>
          </a:xfrm>
        </p:spPr>
        <p:txBody>
          <a:bodyPr anchor="ctr" anchorCtr="1">
            <a:normAutofit/>
          </a:bodyPr>
          <a:lstStyle>
            <a:lvl1pPr marL="0" indent="0" algn="ctr" defTabSz="914400" rtl="0" eaLnBrk="1" latinLnBrk="0" hangingPunct="1">
              <a:buNone/>
              <a:defRPr lang="en-US" sz="1400" b="0" i="0" u="none" strike="noStrike" kern="1200" baseline="0" dirty="0" smtClean="0">
                <a:solidFill>
                  <a:srgbClr val="76777B"/>
                </a:solidFill>
                <a:latin typeface="+mn-lt"/>
                <a:ea typeface="+mn-ea"/>
                <a:cs typeface="+mn-cs"/>
              </a:defRPr>
            </a:lvl1pPr>
          </a:lstStyle>
          <a:p>
            <a:pPr lvl="0"/>
            <a:r>
              <a:rPr lang="en-US" dirty="0" smtClean="0"/>
              <a:t>Click to edit Master text styles</a:t>
            </a:r>
          </a:p>
        </p:txBody>
      </p:sp>
      <p:sp>
        <p:nvSpPr>
          <p:cNvPr id="115" name="Text Placeholder 4"/>
          <p:cNvSpPr>
            <a:spLocks noGrp="1"/>
          </p:cNvSpPr>
          <p:nvPr>
            <p:ph type="body" sz="quarter" idx="19"/>
          </p:nvPr>
        </p:nvSpPr>
        <p:spPr>
          <a:xfrm>
            <a:off x="504195" y="3036730"/>
            <a:ext cx="3463300" cy="847374"/>
          </a:xfrm>
        </p:spPr>
        <p:txBody>
          <a:bodyPr anchor="ctr" anchorCtr="1">
            <a:normAutofit/>
          </a:bodyPr>
          <a:lstStyle>
            <a:lvl1pPr marL="0" indent="0" algn="ctr" defTabSz="914400" rtl="0" eaLnBrk="1" latinLnBrk="0" hangingPunct="1">
              <a:buNone/>
              <a:defRPr lang="en-US" sz="1400" b="0" i="0" u="none" strike="noStrike" kern="1200" baseline="0" dirty="0" smtClean="0">
                <a:solidFill>
                  <a:srgbClr val="76777B"/>
                </a:solidFill>
                <a:latin typeface="+mn-lt"/>
                <a:ea typeface="+mn-ea"/>
                <a:cs typeface="+mn-cs"/>
              </a:defRPr>
            </a:lvl1pPr>
          </a:lstStyle>
          <a:p>
            <a:pPr lvl="0"/>
            <a:r>
              <a:rPr lang="en-US" dirty="0" smtClean="0"/>
              <a:t>Click to edit Master text styles</a:t>
            </a:r>
          </a:p>
        </p:txBody>
      </p:sp>
      <p:sp>
        <p:nvSpPr>
          <p:cNvPr id="16"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5" name="Slide Number Placeholder 7"/>
          <p:cNvSpPr>
            <a:spLocks noGrp="1"/>
          </p:cNvSpPr>
          <p:nvPr>
            <p:ph type="sldNum" sz="quarter" idx="25"/>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DE466EB6-8787-4899-BF2E-943B1DA01550}" type="slidenum">
              <a:rPr/>
              <a:pPr>
                <a:defRPr/>
              </a:pPr>
              <a:t>‹#›</a:t>
            </a:fld>
            <a:endParaRPr/>
          </a:p>
        </p:txBody>
      </p:sp>
    </p:spTree>
    <p:extLst>
      <p:ext uri="{BB962C8B-B14F-4D97-AF65-F5344CB8AC3E}">
        <p14:creationId xmlns:p14="http://schemas.microsoft.com/office/powerpoint/2010/main" val="3485859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Flow chart with takeaway vertical 3 layer">
    <p:spTree>
      <p:nvGrpSpPr>
        <p:cNvPr id="1" name=""/>
        <p:cNvGrpSpPr/>
        <p:nvPr/>
      </p:nvGrpSpPr>
      <p:grpSpPr>
        <a:xfrm>
          <a:off x="0" y="0"/>
          <a:ext cx="0" cy="0"/>
          <a:chOff x="0" y="0"/>
          <a:chExt cx="0" cy="0"/>
        </a:xfrm>
      </p:grpSpPr>
      <p:cxnSp>
        <p:nvCxnSpPr>
          <p:cNvPr id="12" name="Straight Connector 8"/>
          <p:cNvCxnSpPr>
            <a:cxnSpLocks noChangeShapeType="1"/>
          </p:cNvCxnSpPr>
          <p:nvPr userDrawn="1"/>
        </p:nvCxnSpPr>
        <p:spPr bwMode="auto">
          <a:xfrm>
            <a:off x="4573588" y="2505075"/>
            <a:ext cx="0" cy="273050"/>
          </a:xfrm>
          <a:prstGeom prst="line">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cxnSp>
        <p:nvCxnSpPr>
          <p:cNvPr id="13" name="Elbow Connector 10"/>
          <p:cNvCxnSpPr>
            <a:cxnSpLocks noChangeShapeType="1"/>
          </p:cNvCxnSpPr>
          <p:nvPr userDrawn="1"/>
        </p:nvCxnSpPr>
        <p:spPr bwMode="auto">
          <a:xfrm rot="5400000">
            <a:off x="2096294" y="3369469"/>
            <a:ext cx="471487" cy="1495425"/>
          </a:xfrm>
          <a:prstGeom prst="bentConnector3">
            <a:avLst>
              <a:gd name="adj1" fmla="val 50000"/>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cxnSp>
        <p:nvCxnSpPr>
          <p:cNvPr id="14" name="Straight Connector 11"/>
          <p:cNvCxnSpPr>
            <a:cxnSpLocks noChangeShapeType="1"/>
          </p:cNvCxnSpPr>
          <p:nvPr userDrawn="1"/>
        </p:nvCxnSpPr>
        <p:spPr bwMode="auto">
          <a:xfrm>
            <a:off x="6061075" y="3887788"/>
            <a:ext cx="0" cy="203200"/>
          </a:xfrm>
          <a:prstGeom prst="line">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sp>
        <p:nvSpPr>
          <p:cNvPr id="15" name="Rectangle 14"/>
          <p:cNvSpPr/>
          <p:nvPr userDrawn="1"/>
        </p:nvSpPr>
        <p:spPr>
          <a:xfrm>
            <a:off x="457200" y="4352925"/>
            <a:ext cx="2254250" cy="904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userDrawn="1"/>
        </p:nvSpPr>
        <p:spPr>
          <a:xfrm>
            <a:off x="3454400" y="4352925"/>
            <a:ext cx="2252663" cy="904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ectangle 16"/>
          <p:cNvSpPr/>
          <p:nvPr userDrawn="1"/>
        </p:nvSpPr>
        <p:spPr>
          <a:xfrm>
            <a:off x="6432550" y="4352925"/>
            <a:ext cx="2254250" cy="904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8" name="Elbow Connector 15"/>
          <p:cNvCxnSpPr>
            <a:cxnSpLocks noChangeShapeType="1"/>
          </p:cNvCxnSpPr>
          <p:nvPr userDrawn="1"/>
        </p:nvCxnSpPr>
        <p:spPr bwMode="auto">
          <a:xfrm rot="5400000" flipH="1" flipV="1">
            <a:off x="6070601" y="2863850"/>
            <a:ext cx="17462" cy="2979737"/>
          </a:xfrm>
          <a:prstGeom prst="bentConnector3">
            <a:avLst>
              <a:gd name="adj1" fmla="val 1500000"/>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sp>
        <p:nvSpPr>
          <p:cNvPr id="19" name="Rectangle 18"/>
          <p:cNvSpPr/>
          <p:nvPr userDrawn="1"/>
        </p:nvSpPr>
        <p:spPr>
          <a:xfrm>
            <a:off x="1952625" y="2976563"/>
            <a:ext cx="2254250" cy="904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Rectangle 19"/>
          <p:cNvSpPr/>
          <p:nvPr userDrawn="1"/>
        </p:nvSpPr>
        <p:spPr>
          <a:xfrm>
            <a:off x="4932363" y="2976563"/>
            <a:ext cx="2252662" cy="904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1" name="Elbow Connector 18"/>
          <p:cNvCxnSpPr>
            <a:cxnSpLocks noChangeShapeType="1"/>
          </p:cNvCxnSpPr>
          <p:nvPr userDrawn="1"/>
        </p:nvCxnSpPr>
        <p:spPr bwMode="auto">
          <a:xfrm rot="5400000" flipH="1" flipV="1">
            <a:off x="4568825" y="1487488"/>
            <a:ext cx="17463" cy="2979737"/>
          </a:xfrm>
          <a:prstGeom prst="bentConnector3">
            <a:avLst>
              <a:gd name="adj1" fmla="val 1275000"/>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sp>
        <p:nvSpPr>
          <p:cNvPr id="22" name="Rectangle 21"/>
          <p:cNvSpPr/>
          <p:nvPr userDrawn="1"/>
        </p:nvSpPr>
        <p:spPr>
          <a:xfrm>
            <a:off x="3446463" y="1601788"/>
            <a:ext cx="2252662" cy="903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Text Placeholder 9"/>
          <p:cNvSpPr>
            <a:spLocks noGrp="1"/>
          </p:cNvSpPr>
          <p:nvPr>
            <p:ph type="body" sz="quarter" idx="12"/>
          </p:nvPr>
        </p:nvSpPr>
        <p:spPr>
          <a:xfrm>
            <a:off x="457200" y="869061"/>
            <a:ext cx="8229600" cy="50292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31" name="Text Placeholder 6"/>
          <p:cNvSpPr>
            <a:spLocks noGrp="1"/>
          </p:cNvSpPr>
          <p:nvPr>
            <p:ph type="body" sz="quarter" idx="17"/>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97" name="Text Placeholder 4"/>
          <p:cNvSpPr>
            <a:spLocks noGrp="1"/>
          </p:cNvSpPr>
          <p:nvPr>
            <p:ph type="body" sz="quarter" idx="25"/>
          </p:nvPr>
        </p:nvSpPr>
        <p:spPr>
          <a:xfrm>
            <a:off x="466043" y="4396068"/>
            <a:ext cx="2241668" cy="819150"/>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98" name="Text Placeholder 4"/>
          <p:cNvSpPr>
            <a:spLocks noGrp="1"/>
          </p:cNvSpPr>
          <p:nvPr>
            <p:ph type="body" sz="quarter" idx="26"/>
          </p:nvPr>
        </p:nvSpPr>
        <p:spPr>
          <a:xfrm>
            <a:off x="3462895" y="4396068"/>
            <a:ext cx="2230143" cy="819150"/>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99" name="Text Placeholder 4"/>
          <p:cNvSpPr>
            <a:spLocks noGrp="1"/>
          </p:cNvSpPr>
          <p:nvPr>
            <p:ph type="body" sz="quarter" idx="27"/>
          </p:nvPr>
        </p:nvSpPr>
        <p:spPr>
          <a:xfrm>
            <a:off x="6438900" y="4396068"/>
            <a:ext cx="2247900" cy="819150"/>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100" name="Text Placeholder 4"/>
          <p:cNvSpPr>
            <a:spLocks noGrp="1"/>
          </p:cNvSpPr>
          <p:nvPr>
            <p:ph type="body" sz="quarter" idx="19"/>
          </p:nvPr>
        </p:nvSpPr>
        <p:spPr>
          <a:xfrm>
            <a:off x="1960351" y="3024259"/>
            <a:ext cx="2247900" cy="818811"/>
          </a:xfrm>
        </p:spPr>
        <p:txBody>
          <a:bodyPr anchor="ctr" anchorCtr="1">
            <a:normAutofit/>
          </a:bodyPr>
          <a:lstStyle>
            <a:lvl1pPr marL="0" indent="0" algn="ctr" defTabSz="914400" rtl="0" eaLnBrk="1" latinLnBrk="0" hangingPunct="1">
              <a:buNone/>
              <a:defRPr lang="en-US" sz="1400" b="0" i="0" u="none" strike="noStrike" kern="1200" baseline="0" dirty="0" smtClean="0">
                <a:solidFill>
                  <a:srgbClr val="76777B"/>
                </a:solidFill>
                <a:latin typeface="+mn-lt"/>
                <a:ea typeface="+mn-ea"/>
                <a:cs typeface="+mn-cs"/>
              </a:defRPr>
            </a:lvl1pPr>
          </a:lstStyle>
          <a:p>
            <a:pPr lvl="0"/>
            <a:r>
              <a:rPr lang="en-US" dirty="0" smtClean="0"/>
              <a:t>Click to edit Master text styles</a:t>
            </a:r>
          </a:p>
        </p:txBody>
      </p:sp>
      <p:sp>
        <p:nvSpPr>
          <p:cNvPr id="101" name="Text Placeholder 4"/>
          <p:cNvSpPr>
            <a:spLocks noGrp="1"/>
          </p:cNvSpPr>
          <p:nvPr>
            <p:ph type="body" sz="quarter" idx="24"/>
          </p:nvPr>
        </p:nvSpPr>
        <p:spPr>
          <a:xfrm>
            <a:off x="4933852" y="3024259"/>
            <a:ext cx="2247900" cy="818811"/>
          </a:xfrm>
        </p:spPr>
        <p:txBody>
          <a:bodyPr anchor="ctr" anchorCtr="1">
            <a:normAutofit/>
          </a:bodyPr>
          <a:lstStyle>
            <a:lvl1pPr marL="0" indent="0" algn="ctr" defTabSz="914400" rtl="0" eaLnBrk="1" latinLnBrk="0" hangingPunct="1">
              <a:buNone/>
              <a:defRPr lang="en-US" sz="1400" b="0" i="0" u="none" strike="noStrike" kern="1200" baseline="0" dirty="0" smtClean="0">
                <a:solidFill>
                  <a:srgbClr val="76777B"/>
                </a:solidFill>
                <a:latin typeface="+mn-lt"/>
                <a:ea typeface="+mn-ea"/>
                <a:cs typeface="+mn-cs"/>
              </a:defRPr>
            </a:lvl1pPr>
          </a:lstStyle>
          <a:p>
            <a:pPr lvl="0"/>
            <a:r>
              <a:rPr lang="en-US" dirty="0" smtClean="0"/>
              <a:t>Click to edit Master text styles</a:t>
            </a:r>
          </a:p>
        </p:txBody>
      </p:sp>
      <p:sp>
        <p:nvSpPr>
          <p:cNvPr id="96" name="Text Placeholder 4"/>
          <p:cNvSpPr>
            <a:spLocks noGrp="1"/>
          </p:cNvSpPr>
          <p:nvPr>
            <p:ph type="body" sz="quarter" idx="18"/>
          </p:nvPr>
        </p:nvSpPr>
        <p:spPr>
          <a:xfrm>
            <a:off x="3448050" y="1638300"/>
            <a:ext cx="2247900" cy="819150"/>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25"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3" name="Slide Number Placeholder 7"/>
          <p:cNvSpPr>
            <a:spLocks noGrp="1"/>
          </p:cNvSpPr>
          <p:nvPr>
            <p:ph type="sldNum" sz="quarter" idx="28"/>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4B4BC175-562C-4852-853B-B58D777F4644}" type="slidenum">
              <a:rPr/>
              <a:pPr>
                <a:defRPr/>
              </a:pPr>
              <a:t>‹#›</a:t>
            </a:fld>
            <a:endParaRPr/>
          </a:p>
        </p:txBody>
      </p:sp>
    </p:spTree>
    <p:extLst>
      <p:ext uri="{BB962C8B-B14F-4D97-AF65-F5344CB8AC3E}">
        <p14:creationId xmlns:p14="http://schemas.microsoft.com/office/powerpoint/2010/main" val="558648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Flow chart with takeaway vertical 4 layer">
    <p:spTree>
      <p:nvGrpSpPr>
        <p:cNvPr id="1" name=""/>
        <p:cNvGrpSpPr/>
        <p:nvPr/>
      </p:nvGrpSpPr>
      <p:grpSpPr>
        <a:xfrm>
          <a:off x="0" y="0"/>
          <a:ext cx="0" cy="0"/>
          <a:chOff x="0" y="0"/>
          <a:chExt cx="0" cy="0"/>
        </a:xfrm>
      </p:grpSpPr>
      <p:sp>
        <p:nvSpPr>
          <p:cNvPr id="16" name="Rectangle 15"/>
          <p:cNvSpPr/>
          <p:nvPr userDrawn="1"/>
        </p:nvSpPr>
        <p:spPr>
          <a:xfrm>
            <a:off x="3768725" y="1601788"/>
            <a:ext cx="1606550" cy="658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17" name="Straight Connector 10"/>
          <p:cNvCxnSpPr>
            <a:cxnSpLocks noChangeShapeType="1"/>
          </p:cNvCxnSpPr>
          <p:nvPr userDrawn="1"/>
        </p:nvCxnSpPr>
        <p:spPr bwMode="auto">
          <a:xfrm>
            <a:off x="4572000" y="2260600"/>
            <a:ext cx="0" cy="198438"/>
          </a:xfrm>
          <a:prstGeom prst="line">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cxnSp>
        <p:nvCxnSpPr>
          <p:cNvPr id="18" name="Elbow Connector 11"/>
          <p:cNvCxnSpPr>
            <a:cxnSpLocks noChangeShapeType="1"/>
          </p:cNvCxnSpPr>
          <p:nvPr userDrawn="1"/>
        </p:nvCxnSpPr>
        <p:spPr bwMode="auto">
          <a:xfrm rot="5400000">
            <a:off x="2821781" y="2902744"/>
            <a:ext cx="344488" cy="1066800"/>
          </a:xfrm>
          <a:prstGeom prst="bentConnector3">
            <a:avLst>
              <a:gd name="adj1" fmla="val 50000"/>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cxnSp>
        <p:nvCxnSpPr>
          <p:cNvPr id="19" name="Straight Connector 12"/>
          <p:cNvCxnSpPr>
            <a:cxnSpLocks noChangeShapeType="1"/>
          </p:cNvCxnSpPr>
          <p:nvPr userDrawn="1"/>
        </p:nvCxnSpPr>
        <p:spPr bwMode="auto">
          <a:xfrm>
            <a:off x="5654675" y="3268663"/>
            <a:ext cx="0" cy="149225"/>
          </a:xfrm>
          <a:prstGeom prst="line">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cxnSp>
        <p:nvCxnSpPr>
          <p:cNvPr id="20" name="Straight Connector 13"/>
          <p:cNvCxnSpPr>
            <a:cxnSpLocks noChangeShapeType="1"/>
          </p:cNvCxnSpPr>
          <p:nvPr userDrawn="1"/>
        </p:nvCxnSpPr>
        <p:spPr bwMode="auto">
          <a:xfrm>
            <a:off x="2460625" y="4268788"/>
            <a:ext cx="0" cy="111125"/>
          </a:xfrm>
          <a:prstGeom prst="line">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cxnSp>
        <p:nvCxnSpPr>
          <p:cNvPr id="21" name="Elbow Connector 14"/>
          <p:cNvCxnSpPr>
            <a:cxnSpLocks noChangeShapeType="1"/>
          </p:cNvCxnSpPr>
          <p:nvPr userDrawn="1"/>
        </p:nvCxnSpPr>
        <p:spPr bwMode="auto">
          <a:xfrm rot="16200000" flipH="1">
            <a:off x="4948238" y="3917950"/>
            <a:ext cx="342900" cy="1044575"/>
          </a:xfrm>
          <a:prstGeom prst="bentConnector3">
            <a:avLst>
              <a:gd name="adj1" fmla="val 50000"/>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cxnSp>
        <p:nvCxnSpPr>
          <p:cNvPr id="22" name="Elbow Connector 15"/>
          <p:cNvCxnSpPr>
            <a:cxnSpLocks noChangeShapeType="1"/>
          </p:cNvCxnSpPr>
          <p:nvPr userDrawn="1"/>
        </p:nvCxnSpPr>
        <p:spPr bwMode="auto">
          <a:xfrm rot="16200000" flipH="1">
            <a:off x="7069932" y="3921919"/>
            <a:ext cx="342900" cy="1036637"/>
          </a:xfrm>
          <a:prstGeom prst="bentConnector3">
            <a:avLst>
              <a:gd name="adj1" fmla="val 50000"/>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sp>
        <p:nvSpPr>
          <p:cNvPr id="23" name="Rectangle 22"/>
          <p:cNvSpPr/>
          <p:nvPr userDrawn="1"/>
        </p:nvSpPr>
        <p:spPr>
          <a:xfrm>
            <a:off x="1655763" y="3608388"/>
            <a:ext cx="1608137" cy="660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Rectangle 23"/>
          <p:cNvSpPr/>
          <p:nvPr userDrawn="1"/>
        </p:nvSpPr>
        <p:spPr>
          <a:xfrm>
            <a:off x="3794125" y="3608388"/>
            <a:ext cx="1608138" cy="660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Rectangle 24"/>
          <p:cNvSpPr/>
          <p:nvPr userDrawn="1"/>
        </p:nvSpPr>
        <p:spPr>
          <a:xfrm>
            <a:off x="5919788" y="3608388"/>
            <a:ext cx="1608137" cy="660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6" name="Elbow Connector 19"/>
          <p:cNvCxnSpPr>
            <a:cxnSpLocks noChangeShapeType="1"/>
          </p:cNvCxnSpPr>
          <p:nvPr userDrawn="1"/>
        </p:nvCxnSpPr>
        <p:spPr bwMode="auto">
          <a:xfrm rot="5400000" flipH="1" flipV="1">
            <a:off x="5660232" y="2545556"/>
            <a:ext cx="12700" cy="2125663"/>
          </a:xfrm>
          <a:prstGeom prst="bentConnector3">
            <a:avLst>
              <a:gd name="adj1" fmla="val 1500000"/>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sp>
        <p:nvSpPr>
          <p:cNvPr id="27" name="Rectangle 26"/>
          <p:cNvSpPr/>
          <p:nvPr userDrawn="1"/>
        </p:nvSpPr>
        <p:spPr>
          <a:xfrm>
            <a:off x="2722563" y="2605088"/>
            <a:ext cx="1608137" cy="658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Rectangle 27"/>
          <p:cNvSpPr/>
          <p:nvPr userDrawn="1"/>
        </p:nvSpPr>
        <p:spPr>
          <a:xfrm>
            <a:off x="4848225" y="2605088"/>
            <a:ext cx="1608138" cy="658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9" name="Elbow Connector 22"/>
          <p:cNvCxnSpPr>
            <a:cxnSpLocks noChangeShapeType="1"/>
          </p:cNvCxnSpPr>
          <p:nvPr userDrawn="1"/>
        </p:nvCxnSpPr>
        <p:spPr bwMode="auto">
          <a:xfrm rot="5400000" flipH="1" flipV="1">
            <a:off x="4589463" y="1543050"/>
            <a:ext cx="12700" cy="2124075"/>
          </a:xfrm>
          <a:prstGeom prst="bentConnector3">
            <a:avLst>
              <a:gd name="adj1" fmla="val 1275000"/>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sp>
        <p:nvSpPr>
          <p:cNvPr id="30" name="Rectangle 29"/>
          <p:cNvSpPr/>
          <p:nvPr userDrawn="1"/>
        </p:nvSpPr>
        <p:spPr>
          <a:xfrm>
            <a:off x="601663" y="4611688"/>
            <a:ext cx="1608137" cy="660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2" name="Rectangle 31"/>
          <p:cNvSpPr/>
          <p:nvPr userDrawn="1"/>
        </p:nvSpPr>
        <p:spPr>
          <a:xfrm>
            <a:off x="2719388" y="4611688"/>
            <a:ext cx="1608137" cy="660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3" name="Rectangle 32"/>
          <p:cNvSpPr/>
          <p:nvPr userDrawn="1"/>
        </p:nvSpPr>
        <p:spPr>
          <a:xfrm>
            <a:off x="4838700" y="4611688"/>
            <a:ext cx="1606550" cy="660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4" name="Rectangle 33"/>
          <p:cNvSpPr/>
          <p:nvPr userDrawn="1"/>
        </p:nvSpPr>
        <p:spPr>
          <a:xfrm>
            <a:off x="6956425" y="4611688"/>
            <a:ext cx="1608138" cy="660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35" name="Elbow Connector 27"/>
          <p:cNvCxnSpPr>
            <a:cxnSpLocks noChangeShapeType="1"/>
          </p:cNvCxnSpPr>
          <p:nvPr userDrawn="1"/>
        </p:nvCxnSpPr>
        <p:spPr bwMode="auto">
          <a:xfrm rot="16200000" flipH="1">
            <a:off x="2443957" y="3572669"/>
            <a:ext cx="44450" cy="2122487"/>
          </a:xfrm>
          <a:prstGeom prst="bentConnector3">
            <a:avLst>
              <a:gd name="adj1" fmla="val -519509"/>
            </a:avLst>
          </a:prstGeom>
          <a:noFill/>
          <a:ln w="15875" cap="rnd" algn="ctr">
            <a:solidFill>
              <a:schemeClr val="tx2"/>
            </a:solidFill>
            <a:prstDash val="sysDot"/>
            <a:round/>
            <a:headEnd/>
            <a:tailEnd/>
          </a:ln>
          <a:extLst>
            <a:ext uri="{909E8E84-426E-40DD-AFC4-6F175D3DCCD1}">
              <a14:hiddenFill xmlns:a14="http://schemas.microsoft.com/office/drawing/2010/main">
                <a:noFill/>
              </a14:hiddenFill>
            </a:ext>
          </a:extLst>
        </p:spPr>
      </p:cxnSp>
      <p:sp>
        <p:nvSpPr>
          <p:cNvPr id="10" name="Text Placeholder 9"/>
          <p:cNvSpPr>
            <a:spLocks noGrp="1"/>
          </p:cNvSpPr>
          <p:nvPr>
            <p:ph type="body" sz="quarter" idx="12"/>
          </p:nvPr>
        </p:nvSpPr>
        <p:spPr>
          <a:xfrm>
            <a:off x="457200" y="869061"/>
            <a:ext cx="8229600" cy="50292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31" name="Text Placeholder 6"/>
          <p:cNvSpPr>
            <a:spLocks noGrp="1"/>
          </p:cNvSpPr>
          <p:nvPr>
            <p:ph type="body" sz="quarter" idx="17"/>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36" name="Text Placeholder 4"/>
          <p:cNvSpPr>
            <a:spLocks noGrp="1"/>
          </p:cNvSpPr>
          <p:nvPr>
            <p:ph type="body" sz="quarter" idx="18"/>
          </p:nvPr>
        </p:nvSpPr>
        <p:spPr>
          <a:xfrm>
            <a:off x="3768116" y="1638300"/>
            <a:ext cx="1607768" cy="570306"/>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47" name="Text Placeholder 4"/>
          <p:cNvSpPr>
            <a:spLocks noGrp="1"/>
          </p:cNvSpPr>
          <p:nvPr>
            <p:ph type="body" sz="quarter" idx="25"/>
          </p:nvPr>
        </p:nvSpPr>
        <p:spPr>
          <a:xfrm>
            <a:off x="1656132" y="3646577"/>
            <a:ext cx="1603310" cy="570306"/>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48" name="Text Placeholder 4"/>
          <p:cNvSpPr>
            <a:spLocks noGrp="1"/>
          </p:cNvSpPr>
          <p:nvPr>
            <p:ph type="body" sz="quarter" idx="26"/>
          </p:nvPr>
        </p:nvSpPr>
        <p:spPr>
          <a:xfrm>
            <a:off x="3789732" y="3646577"/>
            <a:ext cx="1595068" cy="570306"/>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49" name="Text Placeholder 4"/>
          <p:cNvSpPr>
            <a:spLocks noGrp="1"/>
          </p:cNvSpPr>
          <p:nvPr>
            <p:ph type="body" sz="quarter" idx="27"/>
          </p:nvPr>
        </p:nvSpPr>
        <p:spPr>
          <a:xfrm>
            <a:off x="5923332" y="3646577"/>
            <a:ext cx="1607768" cy="570306"/>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37" name="Text Placeholder 4"/>
          <p:cNvSpPr>
            <a:spLocks noGrp="1"/>
          </p:cNvSpPr>
          <p:nvPr>
            <p:ph type="body" sz="quarter" idx="19"/>
          </p:nvPr>
        </p:nvSpPr>
        <p:spPr>
          <a:xfrm>
            <a:off x="2719735" y="2655730"/>
            <a:ext cx="1607768" cy="570070"/>
          </a:xfrm>
        </p:spPr>
        <p:txBody>
          <a:bodyPr anchor="ctr" anchorCtr="1">
            <a:normAutofit/>
          </a:bodyPr>
          <a:lstStyle>
            <a:lvl1pPr marL="0" indent="0" algn="ctr" defTabSz="914400" rtl="0" eaLnBrk="1" latinLnBrk="0" hangingPunct="1">
              <a:buNone/>
              <a:defRPr lang="en-US" sz="1400" b="0" i="0" u="none" strike="noStrike" kern="1200" baseline="0" dirty="0" smtClean="0">
                <a:solidFill>
                  <a:srgbClr val="76777B"/>
                </a:solidFill>
                <a:latin typeface="+mn-lt"/>
                <a:ea typeface="+mn-ea"/>
                <a:cs typeface="+mn-cs"/>
              </a:defRPr>
            </a:lvl1pPr>
          </a:lstStyle>
          <a:p>
            <a:pPr lvl="0"/>
            <a:r>
              <a:rPr lang="en-US" dirty="0" smtClean="0"/>
              <a:t>Click to edit Master text styles</a:t>
            </a:r>
          </a:p>
        </p:txBody>
      </p:sp>
      <p:sp>
        <p:nvSpPr>
          <p:cNvPr id="46" name="Text Placeholder 4"/>
          <p:cNvSpPr>
            <a:spLocks noGrp="1"/>
          </p:cNvSpPr>
          <p:nvPr>
            <p:ph type="body" sz="quarter" idx="24"/>
          </p:nvPr>
        </p:nvSpPr>
        <p:spPr>
          <a:xfrm>
            <a:off x="4846985" y="2655730"/>
            <a:ext cx="1607768" cy="570070"/>
          </a:xfrm>
        </p:spPr>
        <p:txBody>
          <a:bodyPr anchor="ctr" anchorCtr="1">
            <a:normAutofit/>
          </a:bodyPr>
          <a:lstStyle>
            <a:lvl1pPr marL="0" indent="0" algn="ctr" defTabSz="914400" rtl="0" eaLnBrk="1" latinLnBrk="0" hangingPunct="1">
              <a:buNone/>
              <a:defRPr lang="en-US" sz="1400" b="0" i="0" u="none" strike="noStrike" kern="1200" baseline="0" dirty="0" smtClean="0">
                <a:solidFill>
                  <a:srgbClr val="76777B"/>
                </a:solidFill>
                <a:latin typeface="+mn-lt"/>
                <a:ea typeface="+mn-ea"/>
                <a:cs typeface="+mn-cs"/>
              </a:defRPr>
            </a:lvl1pPr>
          </a:lstStyle>
          <a:p>
            <a:pPr lvl="0"/>
            <a:r>
              <a:rPr lang="en-US" dirty="0" smtClean="0"/>
              <a:t>Click to edit Master text styles</a:t>
            </a:r>
          </a:p>
        </p:txBody>
      </p:sp>
      <p:sp>
        <p:nvSpPr>
          <p:cNvPr id="50" name="Text Placeholder 4"/>
          <p:cNvSpPr>
            <a:spLocks noGrp="1"/>
          </p:cNvSpPr>
          <p:nvPr>
            <p:ph type="body" sz="quarter" idx="28"/>
          </p:nvPr>
        </p:nvSpPr>
        <p:spPr>
          <a:xfrm>
            <a:off x="602032" y="4656227"/>
            <a:ext cx="1607768" cy="570306"/>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56" name="Text Placeholder 4"/>
          <p:cNvSpPr>
            <a:spLocks noGrp="1"/>
          </p:cNvSpPr>
          <p:nvPr>
            <p:ph type="body" sz="quarter" idx="29"/>
          </p:nvPr>
        </p:nvSpPr>
        <p:spPr>
          <a:xfrm>
            <a:off x="2722932" y="4656227"/>
            <a:ext cx="1607768" cy="570306"/>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57" name="Text Placeholder 4"/>
          <p:cNvSpPr>
            <a:spLocks noGrp="1"/>
          </p:cNvSpPr>
          <p:nvPr>
            <p:ph type="body" sz="quarter" idx="30"/>
          </p:nvPr>
        </p:nvSpPr>
        <p:spPr>
          <a:xfrm>
            <a:off x="4843832" y="4656227"/>
            <a:ext cx="1607768" cy="570306"/>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58" name="Text Placeholder 4"/>
          <p:cNvSpPr>
            <a:spLocks noGrp="1"/>
          </p:cNvSpPr>
          <p:nvPr>
            <p:ph type="body" sz="quarter" idx="31"/>
          </p:nvPr>
        </p:nvSpPr>
        <p:spPr>
          <a:xfrm>
            <a:off x="6952032" y="4656227"/>
            <a:ext cx="1607768" cy="570306"/>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38"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39" name="Slide Number Placeholder 7"/>
          <p:cNvSpPr>
            <a:spLocks noGrp="1"/>
          </p:cNvSpPr>
          <p:nvPr>
            <p:ph type="sldNum" sz="quarter" idx="32"/>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C6468204-E98D-482D-9DD4-3A3E6154DE12}" type="slidenum">
              <a:rPr/>
              <a:pPr>
                <a:defRPr/>
              </a:pPr>
              <a:t>‹#›</a:t>
            </a:fld>
            <a:endParaRPr/>
          </a:p>
        </p:txBody>
      </p:sp>
    </p:spTree>
    <p:extLst>
      <p:ext uri="{BB962C8B-B14F-4D97-AF65-F5344CB8AC3E}">
        <p14:creationId xmlns:p14="http://schemas.microsoft.com/office/powerpoint/2010/main" val="1426308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hases">
    <p:spTree>
      <p:nvGrpSpPr>
        <p:cNvPr id="1" name=""/>
        <p:cNvGrpSpPr/>
        <p:nvPr/>
      </p:nvGrpSpPr>
      <p:grpSpPr>
        <a:xfrm>
          <a:off x="0" y="0"/>
          <a:ext cx="0" cy="0"/>
          <a:chOff x="0" y="0"/>
          <a:chExt cx="0" cy="0"/>
        </a:xfrm>
      </p:grpSpPr>
      <p:sp>
        <p:nvSpPr>
          <p:cNvPr id="16" name="Rectangle 15"/>
          <p:cNvSpPr>
            <a:spLocks noChangeArrowheads="1"/>
          </p:cNvSpPr>
          <p:nvPr userDrawn="1"/>
        </p:nvSpPr>
        <p:spPr bwMode="auto">
          <a:xfrm>
            <a:off x="457200" y="2151063"/>
            <a:ext cx="1603375" cy="7461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7" name="Rectangle 16"/>
          <p:cNvSpPr>
            <a:spLocks noChangeArrowheads="1"/>
          </p:cNvSpPr>
          <p:nvPr userDrawn="1"/>
        </p:nvSpPr>
        <p:spPr bwMode="auto">
          <a:xfrm>
            <a:off x="2116138" y="2151063"/>
            <a:ext cx="1601787" cy="7461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8" name="Rectangle 17"/>
          <p:cNvSpPr>
            <a:spLocks noChangeArrowheads="1"/>
          </p:cNvSpPr>
          <p:nvPr userDrawn="1"/>
        </p:nvSpPr>
        <p:spPr bwMode="auto">
          <a:xfrm>
            <a:off x="3770313" y="2151063"/>
            <a:ext cx="1603375" cy="7461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9" name="Rectangle 18"/>
          <p:cNvSpPr>
            <a:spLocks noChangeArrowheads="1"/>
          </p:cNvSpPr>
          <p:nvPr userDrawn="1"/>
        </p:nvSpPr>
        <p:spPr bwMode="auto">
          <a:xfrm>
            <a:off x="5426075" y="2151063"/>
            <a:ext cx="1604963" cy="7461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20" name="Rectangle 19"/>
          <p:cNvSpPr/>
          <p:nvPr userDrawn="1"/>
        </p:nvSpPr>
        <p:spPr>
          <a:xfrm>
            <a:off x="7083425" y="2151063"/>
            <a:ext cx="1603375" cy="746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197" b="0" i="0" u="none" strike="noStrike" kern="1200" baseline="0">
                <a:solidFill>
                  <a:srgbClr val="76777B"/>
                </a:solidFill>
                <a:latin typeface="+mn-lt"/>
                <a:ea typeface="+mn-ea"/>
                <a:cs typeface="+mn-cs"/>
              </a:defRPr>
            </a:pPr>
            <a:endParaRPr lang="en-US" sz="1197" dirty="0">
              <a:solidFill>
                <a:srgbClr val="333333"/>
              </a:solidFill>
            </a:endParaRPr>
          </a:p>
        </p:txBody>
      </p:sp>
      <p:grpSp>
        <p:nvGrpSpPr>
          <p:cNvPr id="21" name="Group 14"/>
          <p:cNvGrpSpPr>
            <a:grpSpLocks/>
          </p:cNvGrpSpPr>
          <p:nvPr userDrawn="1"/>
        </p:nvGrpSpPr>
        <p:grpSpPr bwMode="auto">
          <a:xfrm>
            <a:off x="2089150" y="2155825"/>
            <a:ext cx="4973638" cy="3871913"/>
            <a:chOff x="2087286" y="3225752"/>
            <a:chExt cx="4974505" cy="1856497"/>
          </a:xfrm>
        </p:grpSpPr>
        <p:cxnSp>
          <p:nvCxnSpPr>
            <p:cNvPr id="22" name="Straight Connector 21"/>
            <p:cNvCxnSpPr/>
            <p:nvPr/>
          </p:nvCxnSpPr>
          <p:spPr>
            <a:xfrm>
              <a:off x="2087286"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49689"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99388"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61791"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26" name="Oval 25"/>
          <p:cNvSpPr/>
          <p:nvPr userDrawn="1"/>
        </p:nvSpPr>
        <p:spPr>
          <a:xfrm>
            <a:off x="1928813" y="2365375"/>
            <a:ext cx="317500" cy="317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 name="Oval 26"/>
          <p:cNvSpPr/>
          <p:nvPr userDrawn="1"/>
        </p:nvSpPr>
        <p:spPr>
          <a:xfrm>
            <a:off x="3584575" y="2365375"/>
            <a:ext cx="317500" cy="317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Oval 27"/>
          <p:cNvSpPr/>
          <p:nvPr userDrawn="1"/>
        </p:nvSpPr>
        <p:spPr>
          <a:xfrm>
            <a:off x="5241925" y="2365375"/>
            <a:ext cx="317500" cy="317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9" name="Oval 28"/>
          <p:cNvSpPr/>
          <p:nvPr userDrawn="1"/>
        </p:nvSpPr>
        <p:spPr>
          <a:xfrm>
            <a:off x="6897688" y="2365375"/>
            <a:ext cx="317500" cy="317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0" name="Plus 29"/>
          <p:cNvSpPr/>
          <p:nvPr userDrawn="1"/>
        </p:nvSpPr>
        <p:spPr>
          <a:xfrm>
            <a:off x="2000250" y="2438400"/>
            <a:ext cx="173038" cy="173038"/>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Plus 30"/>
          <p:cNvSpPr/>
          <p:nvPr userDrawn="1"/>
        </p:nvSpPr>
        <p:spPr>
          <a:xfrm>
            <a:off x="3657600" y="2438400"/>
            <a:ext cx="173038" cy="173038"/>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2" name="Plus 31"/>
          <p:cNvSpPr/>
          <p:nvPr userDrawn="1"/>
        </p:nvSpPr>
        <p:spPr>
          <a:xfrm>
            <a:off x="5313363" y="2438400"/>
            <a:ext cx="173037" cy="173038"/>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3" name="Equal 32"/>
          <p:cNvSpPr/>
          <p:nvPr userDrawn="1"/>
        </p:nvSpPr>
        <p:spPr>
          <a:xfrm>
            <a:off x="6970713" y="2438400"/>
            <a:ext cx="174625" cy="173038"/>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4" name="Group 27"/>
          <p:cNvGrpSpPr>
            <a:grpSpLocks/>
          </p:cNvGrpSpPr>
          <p:nvPr userDrawn="1"/>
        </p:nvGrpSpPr>
        <p:grpSpPr bwMode="auto">
          <a:xfrm>
            <a:off x="466725" y="5962650"/>
            <a:ext cx="8229600" cy="53975"/>
            <a:chOff x="457198" y="5082249"/>
            <a:chExt cx="8229601" cy="746076"/>
          </a:xfrm>
        </p:grpSpPr>
        <p:sp>
          <p:nvSpPr>
            <p:cNvPr id="35" name="Rectangle 34"/>
            <p:cNvSpPr/>
            <p:nvPr/>
          </p:nvSpPr>
          <p:spPr>
            <a:xfrm>
              <a:off x="457198" y="5082249"/>
              <a:ext cx="1603375" cy="746076"/>
            </a:xfrm>
            <a:prstGeom prst="rect">
              <a:avLst/>
            </a:prstGeom>
            <a:solidFill>
              <a:schemeClr val="accent1"/>
            </a:solidFill>
          </p:spPr>
          <p:txBody>
            <a:bodyPr lIns="45720" tIns="0" rIns="45720" bIns="0" anchor="ctr" anchorCtr="1">
              <a:normAutofit fontScale="32500" lnSpcReduction="20000"/>
            </a:bodyPr>
            <a:lstStyle/>
            <a:p>
              <a:pPr algn="ctr">
                <a:spcBef>
                  <a:spcPts val="1000"/>
                </a:spcBef>
                <a:buFont typeface="Wingdings" panose="05000000000000000000" pitchFamily="2" charset="2"/>
                <a:buNone/>
                <a:defRPr/>
              </a:pPr>
              <a:endParaRPr lang="en-US" sz="1200" dirty="0">
                <a:solidFill>
                  <a:prstClr val="white"/>
                </a:solidFill>
              </a:endParaRPr>
            </a:p>
          </p:txBody>
        </p:sp>
        <p:sp>
          <p:nvSpPr>
            <p:cNvPr id="36" name="Rectangle 35"/>
            <p:cNvSpPr/>
            <p:nvPr/>
          </p:nvSpPr>
          <p:spPr>
            <a:xfrm>
              <a:off x="2112961" y="5082249"/>
              <a:ext cx="1604962" cy="746076"/>
            </a:xfrm>
            <a:prstGeom prst="rect">
              <a:avLst/>
            </a:prstGeom>
            <a:solidFill>
              <a:schemeClr val="accent1"/>
            </a:solidFill>
          </p:spPr>
          <p:txBody>
            <a:bodyPr lIns="45720" tIns="0" rIns="45720" bIns="0" anchor="ctr" anchorCtr="1">
              <a:normAutofit fontScale="32500" lnSpcReduction="20000"/>
            </a:bodyPr>
            <a:lstStyle/>
            <a:p>
              <a:pPr algn="ctr">
                <a:spcBef>
                  <a:spcPts val="1000"/>
                </a:spcBef>
                <a:buFont typeface="Wingdings" panose="05000000000000000000" pitchFamily="2" charset="2"/>
                <a:buNone/>
                <a:defRPr/>
              </a:pPr>
              <a:endParaRPr lang="en-US" sz="1200" dirty="0">
                <a:solidFill>
                  <a:prstClr val="white"/>
                </a:solidFill>
              </a:endParaRPr>
            </a:p>
          </p:txBody>
        </p:sp>
        <p:sp>
          <p:nvSpPr>
            <p:cNvPr id="37" name="Rectangle 36"/>
            <p:cNvSpPr/>
            <p:nvPr/>
          </p:nvSpPr>
          <p:spPr>
            <a:xfrm>
              <a:off x="3770311" y="5082249"/>
              <a:ext cx="1603375" cy="746076"/>
            </a:xfrm>
            <a:prstGeom prst="rect">
              <a:avLst/>
            </a:prstGeom>
            <a:solidFill>
              <a:schemeClr val="accent1"/>
            </a:solidFill>
          </p:spPr>
          <p:txBody>
            <a:bodyPr lIns="45720" tIns="0" rIns="45720" bIns="0" anchor="ctr" anchorCtr="1">
              <a:normAutofit fontScale="32500" lnSpcReduction="20000"/>
            </a:bodyPr>
            <a:lstStyle/>
            <a:p>
              <a:pPr algn="ctr">
                <a:spcBef>
                  <a:spcPts val="1000"/>
                </a:spcBef>
                <a:buFont typeface="Wingdings" panose="05000000000000000000" pitchFamily="2" charset="2"/>
                <a:buNone/>
                <a:defRPr/>
              </a:pPr>
              <a:endParaRPr lang="en-US" sz="1200" dirty="0">
                <a:solidFill>
                  <a:prstClr val="white"/>
                </a:solidFill>
              </a:endParaRPr>
            </a:p>
          </p:txBody>
        </p:sp>
        <p:sp>
          <p:nvSpPr>
            <p:cNvPr id="38" name="Rectangle 37"/>
            <p:cNvSpPr/>
            <p:nvPr/>
          </p:nvSpPr>
          <p:spPr>
            <a:xfrm>
              <a:off x="5426074" y="5082249"/>
              <a:ext cx="1604963" cy="746076"/>
            </a:xfrm>
            <a:prstGeom prst="rect">
              <a:avLst/>
            </a:prstGeom>
            <a:solidFill>
              <a:schemeClr val="accent1"/>
            </a:solidFill>
          </p:spPr>
          <p:txBody>
            <a:bodyPr lIns="45720" tIns="0" rIns="45720" bIns="0" anchor="ctr" anchorCtr="1">
              <a:normAutofit fontScale="32500" lnSpcReduction="20000"/>
            </a:bodyPr>
            <a:lstStyle/>
            <a:p>
              <a:pPr algn="ctr">
                <a:spcBef>
                  <a:spcPts val="1000"/>
                </a:spcBef>
                <a:buFont typeface="Wingdings" panose="05000000000000000000" pitchFamily="2" charset="2"/>
                <a:buNone/>
                <a:defRPr/>
              </a:pPr>
              <a:endParaRPr lang="en-US" sz="1200" dirty="0">
                <a:solidFill>
                  <a:prstClr val="white"/>
                </a:solidFill>
              </a:endParaRPr>
            </a:p>
          </p:txBody>
        </p:sp>
        <p:sp>
          <p:nvSpPr>
            <p:cNvPr id="39" name="Rectangle 38"/>
            <p:cNvSpPr/>
            <p:nvPr/>
          </p:nvSpPr>
          <p:spPr>
            <a:xfrm>
              <a:off x="7083424" y="5082249"/>
              <a:ext cx="1603375" cy="7460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10" name="Text Placeholder 9"/>
          <p:cNvSpPr>
            <a:spLocks noGrp="1"/>
          </p:cNvSpPr>
          <p:nvPr>
            <p:ph type="body" sz="quarter" idx="12"/>
          </p:nvPr>
        </p:nvSpPr>
        <p:spPr>
          <a:xfrm>
            <a:off x="457200" y="869061"/>
            <a:ext cx="8229600" cy="502920"/>
          </a:xfrm>
        </p:spPr>
        <p:txBody>
          <a:bodyPr rtlCol="0">
            <a:noAutofit/>
          </a:bodyPr>
          <a:lstStyle>
            <a:lvl1pPr marL="285750" indent="-285750">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08760"/>
            <a:ext cx="82296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6" name="Title 5"/>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7" name="Text Placeholder 6"/>
          <p:cNvSpPr>
            <a:spLocks noGrp="1"/>
          </p:cNvSpPr>
          <p:nvPr>
            <p:ph type="body" sz="quarter" idx="15"/>
          </p:nvPr>
        </p:nvSpPr>
        <p:spPr>
          <a:xfrm>
            <a:off x="457200" y="2151064"/>
            <a:ext cx="1630363" cy="745952"/>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smtClean="0"/>
              <a:t>Click to edit Master text styles</a:t>
            </a:r>
          </a:p>
        </p:txBody>
      </p:sp>
      <p:sp>
        <p:nvSpPr>
          <p:cNvPr id="71" name="Text Placeholder 6"/>
          <p:cNvSpPr>
            <a:spLocks noGrp="1"/>
          </p:cNvSpPr>
          <p:nvPr>
            <p:ph type="body" sz="quarter" idx="16"/>
          </p:nvPr>
        </p:nvSpPr>
        <p:spPr>
          <a:xfrm>
            <a:off x="2095500" y="2151063"/>
            <a:ext cx="1630363" cy="745953"/>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smtClean="0"/>
              <a:t>Click to edit Master text styles</a:t>
            </a:r>
          </a:p>
        </p:txBody>
      </p:sp>
      <p:sp>
        <p:nvSpPr>
          <p:cNvPr id="72" name="Text Placeholder 6"/>
          <p:cNvSpPr>
            <a:spLocks noGrp="1"/>
          </p:cNvSpPr>
          <p:nvPr>
            <p:ph type="body" sz="quarter" idx="17"/>
          </p:nvPr>
        </p:nvSpPr>
        <p:spPr>
          <a:xfrm>
            <a:off x="3746500" y="2151063"/>
            <a:ext cx="1630363" cy="745953"/>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smtClean="0"/>
              <a:t>Click to edit Master text styles</a:t>
            </a:r>
          </a:p>
        </p:txBody>
      </p:sp>
      <p:sp>
        <p:nvSpPr>
          <p:cNvPr id="73" name="Text Placeholder 6"/>
          <p:cNvSpPr>
            <a:spLocks noGrp="1"/>
          </p:cNvSpPr>
          <p:nvPr>
            <p:ph type="body" sz="quarter" idx="18"/>
          </p:nvPr>
        </p:nvSpPr>
        <p:spPr>
          <a:xfrm>
            <a:off x="5397500" y="2151063"/>
            <a:ext cx="1630363" cy="769937"/>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smtClean="0"/>
              <a:t>Click to edit Master text styles</a:t>
            </a:r>
          </a:p>
        </p:txBody>
      </p:sp>
      <p:sp>
        <p:nvSpPr>
          <p:cNvPr id="74" name="Text Placeholder 6"/>
          <p:cNvSpPr>
            <a:spLocks noGrp="1"/>
          </p:cNvSpPr>
          <p:nvPr>
            <p:ph type="body" sz="quarter" idx="19"/>
          </p:nvPr>
        </p:nvSpPr>
        <p:spPr>
          <a:xfrm>
            <a:off x="7061200" y="2151063"/>
            <a:ext cx="1630363" cy="746125"/>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smtClean="0"/>
              <a:t>Click to edit Master text styles</a:t>
            </a:r>
          </a:p>
        </p:txBody>
      </p:sp>
      <p:sp>
        <p:nvSpPr>
          <p:cNvPr id="76" name="Text Placeholder 75"/>
          <p:cNvSpPr>
            <a:spLocks noGrp="1"/>
          </p:cNvSpPr>
          <p:nvPr>
            <p:ph type="body" sz="quarter" idx="20"/>
          </p:nvPr>
        </p:nvSpPr>
        <p:spPr>
          <a:xfrm>
            <a:off x="542925" y="3020854"/>
            <a:ext cx="1437488" cy="2668538"/>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78" name="Text Placeholder 75"/>
          <p:cNvSpPr>
            <a:spLocks noGrp="1"/>
          </p:cNvSpPr>
          <p:nvPr>
            <p:ph type="body" sz="quarter" idx="21"/>
          </p:nvPr>
        </p:nvSpPr>
        <p:spPr>
          <a:xfrm>
            <a:off x="2206625" y="3020854"/>
            <a:ext cx="1437488" cy="2668538"/>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79" name="Text Placeholder 75"/>
          <p:cNvSpPr>
            <a:spLocks noGrp="1"/>
          </p:cNvSpPr>
          <p:nvPr>
            <p:ph type="body" sz="quarter" idx="22"/>
          </p:nvPr>
        </p:nvSpPr>
        <p:spPr>
          <a:xfrm>
            <a:off x="3870325" y="3020854"/>
            <a:ext cx="1437488" cy="2668538"/>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80" name="Text Placeholder 75"/>
          <p:cNvSpPr>
            <a:spLocks noGrp="1"/>
          </p:cNvSpPr>
          <p:nvPr>
            <p:ph type="body" sz="quarter" idx="23"/>
          </p:nvPr>
        </p:nvSpPr>
        <p:spPr>
          <a:xfrm>
            <a:off x="5508625" y="3020854"/>
            <a:ext cx="1437488" cy="2668538"/>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81" name="Text Placeholder 75"/>
          <p:cNvSpPr>
            <a:spLocks noGrp="1"/>
          </p:cNvSpPr>
          <p:nvPr>
            <p:ph type="body" sz="quarter" idx="24"/>
          </p:nvPr>
        </p:nvSpPr>
        <p:spPr>
          <a:xfrm>
            <a:off x="7172325" y="3020854"/>
            <a:ext cx="1437488" cy="2668538"/>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42" name="Text Placeholder 4"/>
          <p:cNvSpPr>
            <a:spLocks noGrp="1"/>
          </p:cNvSpPr>
          <p:nvPr>
            <p:ph type="body" sz="quarter" idx="25"/>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40" name="Slide Number Placeholder 7"/>
          <p:cNvSpPr>
            <a:spLocks noGrp="1"/>
          </p:cNvSpPr>
          <p:nvPr>
            <p:ph type="sldNum" sz="quarter" idx="26"/>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C3680C36-E559-4C23-8783-93DEE5F0DD39}" type="slidenum">
              <a:rPr/>
              <a:pPr>
                <a:defRPr/>
              </a:pPr>
              <a:t>‹#›</a:t>
            </a:fld>
            <a:endParaRPr/>
          </a:p>
        </p:txBody>
      </p:sp>
    </p:spTree>
    <p:extLst>
      <p:ext uri="{BB962C8B-B14F-4D97-AF65-F5344CB8AC3E}">
        <p14:creationId xmlns:p14="http://schemas.microsoft.com/office/powerpoint/2010/main" val="279442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Phases with takeaway">
    <p:spTree>
      <p:nvGrpSpPr>
        <p:cNvPr id="1" name=""/>
        <p:cNvGrpSpPr/>
        <p:nvPr/>
      </p:nvGrpSpPr>
      <p:grpSpPr>
        <a:xfrm>
          <a:off x="0" y="0"/>
          <a:ext cx="0" cy="0"/>
          <a:chOff x="0" y="0"/>
          <a:chExt cx="0" cy="0"/>
        </a:xfrm>
      </p:grpSpPr>
      <p:sp>
        <p:nvSpPr>
          <p:cNvPr id="17" name="Rectangle 16"/>
          <p:cNvSpPr>
            <a:spLocks noChangeArrowheads="1"/>
          </p:cNvSpPr>
          <p:nvPr userDrawn="1"/>
        </p:nvSpPr>
        <p:spPr bwMode="auto">
          <a:xfrm>
            <a:off x="457200" y="2151063"/>
            <a:ext cx="1603375" cy="7318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8" name="Rectangle 17"/>
          <p:cNvSpPr>
            <a:spLocks noChangeArrowheads="1"/>
          </p:cNvSpPr>
          <p:nvPr userDrawn="1"/>
        </p:nvSpPr>
        <p:spPr bwMode="auto">
          <a:xfrm>
            <a:off x="2112963" y="2151063"/>
            <a:ext cx="1604962" cy="7461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19" name="Rectangle 18"/>
          <p:cNvSpPr>
            <a:spLocks noChangeArrowheads="1"/>
          </p:cNvSpPr>
          <p:nvPr userDrawn="1"/>
        </p:nvSpPr>
        <p:spPr bwMode="auto">
          <a:xfrm>
            <a:off x="3770313" y="2151063"/>
            <a:ext cx="1603375" cy="7461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20" name="Rectangle 19"/>
          <p:cNvSpPr>
            <a:spLocks noChangeArrowheads="1"/>
          </p:cNvSpPr>
          <p:nvPr userDrawn="1"/>
        </p:nvSpPr>
        <p:spPr bwMode="auto">
          <a:xfrm>
            <a:off x="5426075" y="2151063"/>
            <a:ext cx="1604963" cy="7461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ts val="1000"/>
              </a:spcBef>
              <a:spcAft>
                <a:spcPct val="0"/>
              </a:spcAft>
              <a:buFont typeface="Wingdings" pitchFamily="2" charset="2"/>
              <a:buNone/>
              <a:defRPr/>
            </a:pPr>
            <a:endParaRPr lang="en-US" altLang="en-US" sz="1200" smtClean="0">
              <a:solidFill>
                <a:srgbClr val="FFFFFF"/>
              </a:solidFill>
            </a:endParaRPr>
          </a:p>
        </p:txBody>
      </p:sp>
      <p:sp>
        <p:nvSpPr>
          <p:cNvPr id="21" name="Rectangle 20"/>
          <p:cNvSpPr/>
          <p:nvPr userDrawn="1"/>
        </p:nvSpPr>
        <p:spPr>
          <a:xfrm>
            <a:off x="7083425" y="2151063"/>
            <a:ext cx="1603375" cy="746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197" b="0" i="0" u="none" strike="noStrike" kern="1200" baseline="0">
                <a:solidFill>
                  <a:srgbClr val="76777B"/>
                </a:solidFill>
                <a:latin typeface="+mn-lt"/>
                <a:ea typeface="+mn-ea"/>
                <a:cs typeface="+mn-cs"/>
              </a:defRPr>
            </a:pPr>
            <a:endParaRPr lang="en-US" sz="1197" dirty="0">
              <a:solidFill>
                <a:srgbClr val="333333"/>
              </a:solidFill>
            </a:endParaRPr>
          </a:p>
        </p:txBody>
      </p:sp>
      <p:grpSp>
        <p:nvGrpSpPr>
          <p:cNvPr id="22" name="Group 14"/>
          <p:cNvGrpSpPr>
            <a:grpSpLocks/>
          </p:cNvGrpSpPr>
          <p:nvPr userDrawn="1"/>
        </p:nvGrpSpPr>
        <p:grpSpPr bwMode="auto">
          <a:xfrm>
            <a:off x="2087563" y="2466975"/>
            <a:ext cx="4968875" cy="2917825"/>
            <a:chOff x="2087286" y="3225752"/>
            <a:chExt cx="4969425" cy="1856497"/>
          </a:xfrm>
        </p:grpSpPr>
        <p:cxnSp>
          <p:nvCxnSpPr>
            <p:cNvPr id="23" name="Straight Connector 22"/>
            <p:cNvCxnSpPr/>
            <p:nvPr/>
          </p:nvCxnSpPr>
          <p:spPr>
            <a:xfrm>
              <a:off x="2087286"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743231"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00765"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56711"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27" name="Oval 26"/>
          <p:cNvSpPr/>
          <p:nvPr userDrawn="1"/>
        </p:nvSpPr>
        <p:spPr>
          <a:xfrm>
            <a:off x="1928813" y="2366963"/>
            <a:ext cx="317500" cy="315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Oval 27"/>
          <p:cNvSpPr/>
          <p:nvPr userDrawn="1"/>
        </p:nvSpPr>
        <p:spPr>
          <a:xfrm>
            <a:off x="3584575" y="2366963"/>
            <a:ext cx="317500" cy="315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9" name="Oval 28"/>
          <p:cNvSpPr/>
          <p:nvPr userDrawn="1"/>
        </p:nvSpPr>
        <p:spPr>
          <a:xfrm>
            <a:off x="5241925" y="2366963"/>
            <a:ext cx="317500" cy="315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0" name="Oval 29"/>
          <p:cNvSpPr/>
          <p:nvPr userDrawn="1"/>
        </p:nvSpPr>
        <p:spPr>
          <a:xfrm>
            <a:off x="6897688" y="2366963"/>
            <a:ext cx="317500" cy="315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Plus 30"/>
          <p:cNvSpPr/>
          <p:nvPr userDrawn="1"/>
        </p:nvSpPr>
        <p:spPr>
          <a:xfrm>
            <a:off x="2000250" y="2438400"/>
            <a:ext cx="173038" cy="173038"/>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2" name="Plus 31"/>
          <p:cNvSpPr/>
          <p:nvPr userDrawn="1"/>
        </p:nvSpPr>
        <p:spPr>
          <a:xfrm>
            <a:off x="3657600" y="2438400"/>
            <a:ext cx="173038" cy="173038"/>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3" name="Plus 32"/>
          <p:cNvSpPr/>
          <p:nvPr userDrawn="1"/>
        </p:nvSpPr>
        <p:spPr>
          <a:xfrm>
            <a:off x="5313363" y="2438400"/>
            <a:ext cx="173037" cy="173038"/>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4" name="Equal 33"/>
          <p:cNvSpPr/>
          <p:nvPr userDrawn="1"/>
        </p:nvSpPr>
        <p:spPr>
          <a:xfrm>
            <a:off x="6970713" y="2438400"/>
            <a:ext cx="174625" cy="173038"/>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5" name="Group 27"/>
          <p:cNvGrpSpPr>
            <a:grpSpLocks/>
          </p:cNvGrpSpPr>
          <p:nvPr userDrawn="1"/>
        </p:nvGrpSpPr>
        <p:grpSpPr bwMode="auto">
          <a:xfrm>
            <a:off x="457200" y="5319713"/>
            <a:ext cx="8229600" cy="53975"/>
            <a:chOff x="457198" y="5082249"/>
            <a:chExt cx="8229601" cy="746076"/>
          </a:xfrm>
        </p:grpSpPr>
        <p:sp>
          <p:nvSpPr>
            <p:cNvPr id="36" name="Rectangle 35"/>
            <p:cNvSpPr/>
            <p:nvPr/>
          </p:nvSpPr>
          <p:spPr>
            <a:xfrm>
              <a:off x="457198" y="5082249"/>
              <a:ext cx="1603375" cy="746076"/>
            </a:xfrm>
            <a:prstGeom prst="rect">
              <a:avLst/>
            </a:prstGeom>
            <a:solidFill>
              <a:schemeClr val="accent1"/>
            </a:solidFill>
          </p:spPr>
          <p:txBody>
            <a:bodyPr lIns="45720" tIns="0" rIns="45720" bIns="0" anchor="ctr" anchorCtr="1">
              <a:normAutofit fontScale="32500" lnSpcReduction="20000"/>
            </a:bodyPr>
            <a:lstStyle/>
            <a:p>
              <a:pPr algn="ctr">
                <a:spcBef>
                  <a:spcPts val="1000"/>
                </a:spcBef>
                <a:buFont typeface="Wingdings" panose="05000000000000000000" pitchFamily="2" charset="2"/>
                <a:buNone/>
                <a:defRPr/>
              </a:pPr>
              <a:endParaRPr lang="en-US" sz="1200" dirty="0">
                <a:solidFill>
                  <a:prstClr val="white"/>
                </a:solidFill>
              </a:endParaRPr>
            </a:p>
          </p:txBody>
        </p:sp>
        <p:sp>
          <p:nvSpPr>
            <p:cNvPr id="37" name="Rectangle 36"/>
            <p:cNvSpPr/>
            <p:nvPr/>
          </p:nvSpPr>
          <p:spPr>
            <a:xfrm>
              <a:off x="2112961" y="5082249"/>
              <a:ext cx="1604962" cy="746076"/>
            </a:xfrm>
            <a:prstGeom prst="rect">
              <a:avLst/>
            </a:prstGeom>
            <a:solidFill>
              <a:schemeClr val="accent1"/>
            </a:solidFill>
          </p:spPr>
          <p:txBody>
            <a:bodyPr lIns="45720" tIns="0" rIns="45720" bIns="0" anchor="ctr" anchorCtr="1">
              <a:normAutofit fontScale="32500" lnSpcReduction="20000"/>
            </a:bodyPr>
            <a:lstStyle/>
            <a:p>
              <a:pPr algn="ctr">
                <a:spcBef>
                  <a:spcPts val="1000"/>
                </a:spcBef>
                <a:buFont typeface="Wingdings" panose="05000000000000000000" pitchFamily="2" charset="2"/>
                <a:buNone/>
                <a:defRPr/>
              </a:pPr>
              <a:endParaRPr lang="en-US" sz="1200" dirty="0">
                <a:solidFill>
                  <a:prstClr val="white"/>
                </a:solidFill>
              </a:endParaRPr>
            </a:p>
          </p:txBody>
        </p:sp>
        <p:sp>
          <p:nvSpPr>
            <p:cNvPr id="38" name="Rectangle 37"/>
            <p:cNvSpPr/>
            <p:nvPr/>
          </p:nvSpPr>
          <p:spPr>
            <a:xfrm>
              <a:off x="3770311" y="5082249"/>
              <a:ext cx="1603375" cy="746076"/>
            </a:xfrm>
            <a:prstGeom prst="rect">
              <a:avLst/>
            </a:prstGeom>
            <a:solidFill>
              <a:schemeClr val="accent1"/>
            </a:solidFill>
          </p:spPr>
          <p:txBody>
            <a:bodyPr lIns="45720" tIns="0" rIns="45720" bIns="0" anchor="ctr" anchorCtr="1">
              <a:normAutofit fontScale="32500" lnSpcReduction="20000"/>
            </a:bodyPr>
            <a:lstStyle/>
            <a:p>
              <a:pPr algn="ctr">
                <a:spcBef>
                  <a:spcPts val="1000"/>
                </a:spcBef>
                <a:buFont typeface="Wingdings" panose="05000000000000000000" pitchFamily="2" charset="2"/>
                <a:buNone/>
                <a:defRPr/>
              </a:pPr>
              <a:endParaRPr lang="en-US" sz="1200" dirty="0">
                <a:solidFill>
                  <a:prstClr val="white"/>
                </a:solidFill>
              </a:endParaRPr>
            </a:p>
          </p:txBody>
        </p:sp>
        <p:sp>
          <p:nvSpPr>
            <p:cNvPr id="39" name="Rectangle 38"/>
            <p:cNvSpPr/>
            <p:nvPr/>
          </p:nvSpPr>
          <p:spPr>
            <a:xfrm>
              <a:off x="5426074" y="5082249"/>
              <a:ext cx="1604963" cy="746076"/>
            </a:xfrm>
            <a:prstGeom prst="rect">
              <a:avLst/>
            </a:prstGeom>
            <a:solidFill>
              <a:schemeClr val="accent1"/>
            </a:solidFill>
          </p:spPr>
          <p:txBody>
            <a:bodyPr lIns="45720" tIns="0" rIns="45720" bIns="0" anchor="ctr" anchorCtr="1">
              <a:normAutofit fontScale="32500" lnSpcReduction="20000"/>
            </a:bodyPr>
            <a:lstStyle/>
            <a:p>
              <a:pPr algn="ctr">
                <a:spcBef>
                  <a:spcPts val="1000"/>
                </a:spcBef>
                <a:buFont typeface="Wingdings" panose="05000000000000000000" pitchFamily="2" charset="2"/>
                <a:buNone/>
                <a:defRPr/>
              </a:pPr>
              <a:endParaRPr lang="en-US" sz="1200" dirty="0">
                <a:solidFill>
                  <a:prstClr val="white"/>
                </a:solidFill>
              </a:endParaRPr>
            </a:p>
          </p:txBody>
        </p:sp>
        <p:sp>
          <p:nvSpPr>
            <p:cNvPr id="40" name="Rectangle 39"/>
            <p:cNvSpPr/>
            <p:nvPr/>
          </p:nvSpPr>
          <p:spPr>
            <a:xfrm>
              <a:off x="7083424" y="5082249"/>
              <a:ext cx="1603375" cy="7460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grpSp>
      <p:sp>
        <p:nvSpPr>
          <p:cNvPr id="10" name="Text Placeholder 9"/>
          <p:cNvSpPr>
            <a:spLocks noGrp="1"/>
          </p:cNvSpPr>
          <p:nvPr>
            <p:ph type="body" sz="quarter" idx="12"/>
          </p:nvPr>
        </p:nvSpPr>
        <p:spPr>
          <a:xfrm>
            <a:off x="457200" y="869061"/>
            <a:ext cx="8229600" cy="502920"/>
          </a:xfrm>
        </p:spPr>
        <p:txBody>
          <a:bodyPr rtlCol="0">
            <a:noAutofit/>
          </a:bodyPr>
          <a:lstStyle>
            <a:lvl1pPr marL="285750" indent="-285750">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57200" y="1508760"/>
            <a:ext cx="8229600"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6" name="Title 5"/>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7" name="Text Placeholder 6"/>
          <p:cNvSpPr>
            <a:spLocks noGrp="1"/>
          </p:cNvSpPr>
          <p:nvPr>
            <p:ph type="body" sz="quarter" idx="15"/>
          </p:nvPr>
        </p:nvSpPr>
        <p:spPr>
          <a:xfrm>
            <a:off x="457200" y="2151445"/>
            <a:ext cx="1630363" cy="731264"/>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smtClean="0"/>
              <a:t>Click to edit Master text styles</a:t>
            </a:r>
          </a:p>
        </p:txBody>
      </p:sp>
      <p:sp>
        <p:nvSpPr>
          <p:cNvPr id="71" name="Text Placeholder 6"/>
          <p:cNvSpPr>
            <a:spLocks noGrp="1"/>
          </p:cNvSpPr>
          <p:nvPr>
            <p:ph type="body" sz="quarter" idx="16"/>
          </p:nvPr>
        </p:nvSpPr>
        <p:spPr>
          <a:xfrm>
            <a:off x="2095500" y="2151445"/>
            <a:ext cx="1630363" cy="745952"/>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smtClean="0"/>
              <a:t>Click to edit Master text styles</a:t>
            </a:r>
          </a:p>
        </p:txBody>
      </p:sp>
      <p:sp>
        <p:nvSpPr>
          <p:cNvPr id="72" name="Text Placeholder 6"/>
          <p:cNvSpPr>
            <a:spLocks noGrp="1"/>
          </p:cNvSpPr>
          <p:nvPr>
            <p:ph type="body" sz="quarter" idx="17"/>
          </p:nvPr>
        </p:nvSpPr>
        <p:spPr>
          <a:xfrm>
            <a:off x="3746500" y="2151445"/>
            <a:ext cx="1630363" cy="745952"/>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smtClean="0"/>
              <a:t>Click to edit Master text styles</a:t>
            </a:r>
          </a:p>
        </p:txBody>
      </p:sp>
      <p:sp>
        <p:nvSpPr>
          <p:cNvPr id="73" name="Text Placeholder 6"/>
          <p:cNvSpPr>
            <a:spLocks noGrp="1"/>
          </p:cNvSpPr>
          <p:nvPr>
            <p:ph type="body" sz="quarter" idx="18"/>
          </p:nvPr>
        </p:nvSpPr>
        <p:spPr>
          <a:xfrm>
            <a:off x="5397500" y="2151445"/>
            <a:ext cx="1630363" cy="745952"/>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smtClean="0"/>
              <a:t>Click to edit Master text styles</a:t>
            </a:r>
          </a:p>
        </p:txBody>
      </p:sp>
      <p:sp>
        <p:nvSpPr>
          <p:cNvPr id="74" name="Text Placeholder 6"/>
          <p:cNvSpPr>
            <a:spLocks noGrp="1"/>
          </p:cNvSpPr>
          <p:nvPr>
            <p:ph type="body" sz="quarter" idx="19"/>
          </p:nvPr>
        </p:nvSpPr>
        <p:spPr>
          <a:xfrm>
            <a:off x="7061200" y="2151444"/>
            <a:ext cx="1630363" cy="746125"/>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smtClean="0"/>
              <a:t>Click to edit Master text styles</a:t>
            </a:r>
          </a:p>
        </p:txBody>
      </p:sp>
      <p:sp>
        <p:nvSpPr>
          <p:cNvPr id="76" name="Text Placeholder 75"/>
          <p:cNvSpPr>
            <a:spLocks noGrp="1"/>
          </p:cNvSpPr>
          <p:nvPr>
            <p:ph type="body" sz="quarter" idx="20"/>
          </p:nvPr>
        </p:nvSpPr>
        <p:spPr>
          <a:xfrm>
            <a:off x="542925" y="3080131"/>
            <a:ext cx="1437488" cy="914400"/>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78" name="Text Placeholder 75"/>
          <p:cNvSpPr>
            <a:spLocks noGrp="1"/>
          </p:cNvSpPr>
          <p:nvPr>
            <p:ph type="body" sz="quarter" idx="21"/>
          </p:nvPr>
        </p:nvSpPr>
        <p:spPr>
          <a:xfrm>
            <a:off x="2206625" y="3080131"/>
            <a:ext cx="1437488" cy="914400"/>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79" name="Text Placeholder 75"/>
          <p:cNvSpPr>
            <a:spLocks noGrp="1"/>
          </p:cNvSpPr>
          <p:nvPr>
            <p:ph type="body" sz="quarter" idx="22"/>
          </p:nvPr>
        </p:nvSpPr>
        <p:spPr>
          <a:xfrm>
            <a:off x="3870325" y="3080131"/>
            <a:ext cx="1437488" cy="914400"/>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80" name="Text Placeholder 75"/>
          <p:cNvSpPr>
            <a:spLocks noGrp="1"/>
          </p:cNvSpPr>
          <p:nvPr>
            <p:ph type="body" sz="quarter" idx="23"/>
          </p:nvPr>
        </p:nvSpPr>
        <p:spPr>
          <a:xfrm>
            <a:off x="5508625" y="3080131"/>
            <a:ext cx="1437488" cy="914400"/>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81" name="Text Placeholder 75"/>
          <p:cNvSpPr>
            <a:spLocks noGrp="1"/>
          </p:cNvSpPr>
          <p:nvPr>
            <p:ph type="body" sz="quarter" idx="24"/>
          </p:nvPr>
        </p:nvSpPr>
        <p:spPr>
          <a:xfrm>
            <a:off x="7172325" y="3080131"/>
            <a:ext cx="1437488" cy="914400"/>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82" name="Text Placeholder 6"/>
          <p:cNvSpPr>
            <a:spLocks noGrp="1"/>
          </p:cNvSpPr>
          <p:nvPr>
            <p:ph type="body" sz="quarter" idx="25"/>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43" name="Text Placeholder 4"/>
          <p:cNvSpPr>
            <a:spLocks noGrp="1"/>
          </p:cNvSpPr>
          <p:nvPr>
            <p:ph type="body" sz="quarter" idx="26"/>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41" name="Slide Number Placeholder 7"/>
          <p:cNvSpPr>
            <a:spLocks noGrp="1"/>
          </p:cNvSpPr>
          <p:nvPr>
            <p:ph type="sldNum" sz="quarter" idx="27"/>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51901231-F9E7-4BFD-8461-E058F862AB6D}" type="slidenum">
              <a:rPr/>
              <a:pPr>
                <a:defRPr/>
              </a:pPr>
              <a:t>‹#›</a:t>
            </a:fld>
            <a:endParaRPr/>
          </a:p>
        </p:txBody>
      </p:sp>
    </p:spTree>
    <p:extLst>
      <p:ext uri="{BB962C8B-B14F-4D97-AF65-F5344CB8AC3E}">
        <p14:creationId xmlns:p14="http://schemas.microsoft.com/office/powerpoint/2010/main" val="501769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Key Points and Message">
    <p:spTree>
      <p:nvGrpSpPr>
        <p:cNvPr id="1" name="Shape 155"/>
        <p:cNvGrpSpPr/>
        <p:nvPr/>
      </p:nvGrpSpPr>
      <p:grpSpPr>
        <a:xfrm>
          <a:off x="0" y="0"/>
          <a:ext cx="0" cy="0"/>
          <a:chOff x="0" y="0"/>
          <a:chExt cx="0" cy="0"/>
        </a:xfrm>
      </p:grpSpPr>
      <p:sp>
        <p:nvSpPr>
          <p:cNvPr id="9" name="Shape 156"/>
          <p:cNvSpPr>
            <a:spLocks noChangeArrowheads="1"/>
          </p:cNvSpPr>
          <p:nvPr/>
        </p:nvSpPr>
        <p:spPr bwMode="auto">
          <a:xfrm>
            <a:off x="457200" y="1828800"/>
            <a:ext cx="3886200" cy="4348163"/>
          </a:xfrm>
          <a:prstGeom prst="homePlate">
            <a:avLst>
              <a:gd name="adj" fmla="val 15685"/>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cxnSp>
        <p:nvCxnSpPr>
          <p:cNvPr id="10" name="Shape 164"/>
          <p:cNvCxnSpPr/>
          <p:nvPr userDrawn="1"/>
        </p:nvCxnSpPr>
        <p:spPr>
          <a:xfrm>
            <a:off x="460375" y="1738313"/>
            <a:ext cx="3273425"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3"/>
          </p:nvPr>
        </p:nvSpPr>
        <p:spPr>
          <a:xfrm>
            <a:off x="459739" y="1420812"/>
            <a:ext cx="3274059" cy="338138"/>
          </a:xfrm>
        </p:spPr>
        <p:txBody>
          <a:bodyPr anchor="ctr">
            <a:normAutofit/>
          </a:bodyPr>
          <a:lstStyle>
            <a:lvl1pPr marL="0" indent="0">
              <a:buNone/>
              <a:defRPr sz="1400" baseline="0">
                <a:solidFill>
                  <a:schemeClr val="tx2"/>
                </a:solidFill>
              </a:defRPr>
            </a:lvl1pPr>
          </a:lstStyle>
          <a:p>
            <a:pPr lvl="0"/>
            <a:r>
              <a:rPr lang="en-US" dirty="0" smtClean="0"/>
              <a:t>Click to edit Master text styles</a:t>
            </a:r>
            <a:endParaRPr lang="en-US" dirty="0"/>
          </a:p>
        </p:txBody>
      </p:sp>
      <p:sp>
        <p:nvSpPr>
          <p:cNvPr id="5" name="Text Placeholder 4"/>
          <p:cNvSpPr>
            <a:spLocks noGrp="1"/>
          </p:cNvSpPr>
          <p:nvPr>
            <p:ph type="body" sz="quarter" idx="14"/>
          </p:nvPr>
        </p:nvSpPr>
        <p:spPr>
          <a:xfrm>
            <a:off x="596900" y="1828801"/>
            <a:ext cx="3136900" cy="4348162"/>
          </a:xfrm>
        </p:spPr>
        <p:txBody>
          <a:bodyPr anchor="ctr">
            <a:normAutofit/>
          </a:bodyPr>
          <a:lstStyle>
            <a:lvl1pPr>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200" baseline="0">
                <a:solidFill>
                  <a:schemeClr val="bg1"/>
                </a:solidFill>
              </a:defRPr>
            </a:lvl4pPr>
            <a:lvl5pPr>
              <a:defRPr sz="1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8"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8" name="Text Placeholder 7"/>
          <p:cNvSpPr>
            <a:spLocks noGrp="1"/>
          </p:cNvSpPr>
          <p:nvPr>
            <p:ph type="body" sz="quarter" idx="15"/>
          </p:nvPr>
        </p:nvSpPr>
        <p:spPr>
          <a:xfrm>
            <a:off x="4800600" y="1828801"/>
            <a:ext cx="3903663" cy="4360861"/>
          </a:xfrm>
        </p:spPr>
        <p:txBody>
          <a:bodyPr anchor="ctr">
            <a:normAutofit/>
          </a:bodyPr>
          <a:lstStyle>
            <a:lvl1pPr>
              <a:defRPr sz="1400"/>
            </a:lvl1pPr>
            <a:lvl2pPr>
              <a:defRPr sz="14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6"/>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1" name="Slide Number Placeholder 7"/>
          <p:cNvSpPr>
            <a:spLocks noGrp="1"/>
          </p:cNvSpPr>
          <p:nvPr>
            <p:ph type="sldNum" sz="quarter" idx="17"/>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AACE8F72-1D61-4E4B-948F-D2D78846B706}" type="slidenum">
              <a:rPr/>
              <a:pPr>
                <a:defRPr/>
              </a:pPr>
              <a:t>‹#›</a:t>
            </a:fld>
            <a:endParaRPr dirty="0"/>
          </a:p>
        </p:txBody>
      </p:sp>
    </p:spTree>
    <p:extLst>
      <p:ext uri="{BB962C8B-B14F-4D97-AF65-F5344CB8AC3E}">
        <p14:creationId xmlns:p14="http://schemas.microsoft.com/office/powerpoint/2010/main" val="11093669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69097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Key Points and message with takeaway">
    <p:spTree>
      <p:nvGrpSpPr>
        <p:cNvPr id="1" name="Shape 155"/>
        <p:cNvGrpSpPr/>
        <p:nvPr/>
      </p:nvGrpSpPr>
      <p:grpSpPr>
        <a:xfrm>
          <a:off x="0" y="0"/>
          <a:ext cx="0" cy="0"/>
          <a:chOff x="0" y="0"/>
          <a:chExt cx="0" cy="0"/>
        </a:xfrm>
      </p:grpSpPr>
      <p:sp>
        <p:nvSpPr>
          <p:cNvPr id="9" name="Shape 156"/>
          <p:cNvSpPr>
            <a:spLocks noChangeArrowheads="1"/>
          </p:cNvSpPr>
          <p:nvPr/>
        </p:nvSpPr>
        <p:spPr bwMode="auto">
          <a:xfrm>
            <a:off x="457200" y="1828800"/>
            <a:ext cx="3886200" cy="3505200"/>
          </a:xfrm>
          <a:prstGeom prst="homePlate">
            <a:avLst>
              <a:gd name="adj" fmla="val 16892"/>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cxnSp>
        <p:nvCxnSpPr>
          <p:cNvPr id="10" name="Shape 164"/>
          <p:cNvCxnSpPr/>
          <p:nvPr userDrawn="1"/>
        </p:nvCxnSpPr>
        <p:spPr>
          <a:xfrm>
            <a:off x="460375" y="1738313"/>
            <a:ext cx="3273425"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3"/>
          </p:nvPr>
        </p:nvSpPr>
        <p:spPr>
          <a:xfrm>
            <a:off x="459739" y="1420812"/>
            <a:ext cx="3274059" cy="338138"/>
          </a:xfrm>
        </p:spPr>
        <p:txBody>
          <a:bodyPr anchor="ctr">
            <a:normAutofit/>
          </a:bodyPr>
          <a:lstStyle>
            <a:lvl1pPr marL="0" indent="0">
              <a:buNone/>
              <a:defRPr sz="1400" baseline="0">
                <a:solidFill>
                  <a:schemeClr val="tx2"/>
                </a:solidFill>
              </a:defRPr>
            </a:lvl1pPr>
          </a:lstStyle>
          <a:p>
            <a:pPr lvl="0"/>
            <a:r>
              <a:rPr lang="en-US" dirty="0" smtClean="0"/>
              <a:t>Click to edit Master text styles</a:t>
            </a:r>
            <a:endParaRPr lang="en-US" dirty="0"/>
          </a:p>
        </p:txBody>
      </p:sp>
      <p:sp>
        <p:nvSpPr>
          <p:cNvPr id="5" name="Text Placeholder 4"/>
          <p:cNvSpPr>
            <a:spLocks noGrp="1"/>
          </p:cNvSpPr>
          <p:nvPr>
            <p:ph type="body" sz="quarter" idx="14"/>
          </p:nvPr>
        </p:nvSpPr>
        <p:spPr>
          <a:xfrm>
            <a:off x="596900" y="1828801"/>
            <a:ext cx="3136900" cy="3505198"/>
          </a:xfrm>
        </p:spPr>
        <p:txBody>
          <a:bodyPr anchor="ctr">
            <a:normAutofit/>
          </a:bodyPr>
          <a:lstStyle>
            <a:lvl1pPr>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200" baseline="0">
                <a:solidFill>
                  <a:schemeClr val="bg1"/>
                </a:solidFill>
              </a:defRPr>
            </a:lvl4pPr>
            <a:lvl5pPr>
              <a:defRPr sz="1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8"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8" name="Text Placeholder 7"/>
          <p:cNvSpPr>
            <a:spLocks noGrp="1"/>
          </p:cNvSpPr>
          <p:nvPr>
            <p:ph type="body" sz="quarter" idx="15"/>
          </p:nvPr>
        </p:nvSpPr>
        <p:spPr>
          <a:xfrm>
            <a:off x="4800600" y="1828801"/>
            <a:ext cx="3903663" cy="3505197"/>
          </a:xfrm>
        </p:spPr>
        <p:txBody>
          <a:bodyPr anchor="ctr">
            <a:normAutofit/>
          </a:bodyPr>
          <a:lstStyle>
            <a:lvl1pPr>
              <a:defRPr sz="1400"/>
            </a:lvl1pPr>
            <a:lvl2pPr>
              <a:defRPr sz="14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6"/>
          <p:cNvSpPr>
            <a:spLocks noGrp="1"/>
          </p:cNvSpPr>
          <p:nvPr>
            <p:ph type="body" sz="quarter" idx="23"/>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15" name="Text Placeholder 4"/>
          <p:cNvSpPr>
            <a:spLocks noGrp="1"/>
          </p:cNvSpPr>
          <p:nvPr>
            <p:ph type="body" sz="quarter" idx="24"/>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1" name="Slide Number Placeholder 7"/>
          <p:cNvSpPr>
            <a:spLocks noGrp="1"/>
          </p:cNvSpPr>
          <p:nvPr>
            <p:ph type="sldNum" sz="quarter" idx="25"/>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6588833F-F5D9-48FD-990A-604510EAA9AD}" type="slidenum">
              <a:rPr/>
              <a:pPr>
                <a:defRPr/>
              </a:pPr>
              <a:t>‹#›</a:t>
            </a:fld>
            <a:endParaRPr dirty="0"/>
          </a:p>
        </p:txBody>
      </p:sp>
    </p:spTree>
    <p:extLst>
      <p:ext uri="{BB962C8B-B14F-4D97-AF65-F5344CB8AC3E}">
        <p14:creationId xmlns:p14="http://schemas.microsoft.com/office/powerpoint/2010/main" val="3640908021"/>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Three Key Points and Message">
    <p:spTree>
      <p:nvGrpSpPr>
        <p:cNvPr id="1" name="Shape 165"/>
        <p:cNvGrpSpPr/>
        <p:nvPr/>
      </p:nvGrpSpPr>
      <p:grpSpPr>
        <a:xfrm>
          <a:off x="0" y="0"/>
          <a:ext cx="0" cy="0"/>
          <a:chOff x="0" y="0"/>
          <a:chExt cx="0" cy="0"/>
        </a:xfrm>
      </p:grpSpPr>
      <p:sp>
        <p:nvSpPr>
          <p:cNvPr id="10" name="Shape 166"/>
          <p:cNvSpPr>
            <a:spLocks noChangeArrowheads="1"/>
          </p:cNvSpPr>
          <p:nvPr/>
        </p:nvSpPr>
        <p:spPr bwMode="auto">
          <a:xfrm>
            <a:off x="457200" y="1516063"/>
            <a:ext cx="3886200" cy="4660900"/>
          </a:xfrm>
          <a:prstGeom prst="homePlate">
            <a:avLst>
              <a:gd name="adj" fmla="val 15685"/>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11" name="Shape 167"/>
          <p:cNvSpPr/>
          <p:nvPr/>
        </p:nvSpPr>
        <p:spPr>
          <a:xfrm>
            <a:off x="457200" y="1516063"/>
            <a:ext cx="3276600" cy="4660900"/>
          </a:xfrm>
          <a:prstGeom prst="rect">
            <a:avLst/>
          </a:prstGeom>
          <a:solidFill>
            <a:schemeClr val="bg1">
              <a:lumMod val="95000"/>
            </a:schemeClr>
          </a:solidFill>
          <a:ln>
            <a:noFill/>
          </a:ln>
        </p:spPr>
        <p:txBody>
          <a:bodyPr lIns="91425" tIns="45700" rIns="91425" bIns="45700" anchor="ctr"/>
          <a:lstStyle/>
          <a:p>
            <a:pPr algn="ctr">
              <a:defRPr/>
            </a:pPr>
            <a:endParaRPr>
              <a:solidFill>
                <a:prstClr val="white"/>
              </a:solidFill>
              <a:ea typeface="Arial"/>
              <a:sym typeface="Arial"/>
            </a:endParaRPr>
          </a:p>
        </p:txBody>
      </p:sp>
      <p:grpSp>
        <p:nvGrpSpPr>
          <p:cNvPr id="12" name="Shape 174"/>
          <p:cNvGrpSpPr>
            <a:grpSpLocks/>
          </p:cNvGrpSpPr>
          <p:nvPr/>
        </p:nvGrpSpPr>
        <p:grpSpPr bwMode="auto">
          <a:xfrm>
            <a:off x="620713" y="3057525"/>
            <a:ext cx="2984500" cy="1563688"/>
            <a:chOff x="620343" y="3048691"/>
            <a:chExt cx="3094405" cy="1563757"/>
          </a:xfrm>
        </p:grpSpPr>
        <p:cxnSp>
          <p:nvCxnSpPr>
            <p:cNvPr id="13" name="Shape 175"/>
            <p:cNvCxnSpPr>
              <a:cxnSpLocks noChangeShapeType="1"/>
            </p:cNvCxnSpPr>
            <p:nvPr/>
          </p:nvCxnSpPr>
          <p:spPr bwMode="auto">
            <a:xfrm>
              <a:off x="620343" y="3048691"/>
              <a:ext cx="3094405"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cxnSp>
          <p:nvCxnSpPr>
            <p:cNvPr id="14" name="Shape 176"/>
            <p:cNvCxnSpPr>
              <a:cxnSpLocks noChangeShapeType="1"/>
            </p:cNvCxnSpPr>
            <p:nvPr/>
          </p:nvCxnSpPr>
          <p:spPr bwMode="auto">
            <a:xfrm>
              <a:off x="620343" y="4612448"/>
              <a:ext cx="3094405"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grpSp>
      <p:sp>
        <p:nvSpPr>
          <p:cNvPr id="172" name="Shape 172"/>
          <p:cNvSpPr txBox="1">
            <a:spLocks noGrp="1"/>
          </p:cNvSpPr>
          <p:nvPr>
            <p:ph type="body" idx="2"/>
          </p:nvPr>
        </p:nvSpPr>
        <p:spPr>
          <a:xfrm>
            <a:off x="4800601" y="3843130"/>
            <a:ext cx="3886200" cy="2333832"/>
          </a:xfrm>
          <a:prstGeom prst="rect">
            <a:avLst/>
          </a:prstGeom>
          <a:solidFill>
            <a:schemeClr val="accent1"/>
          </a:solidFill>
          <a:ln>
            <a:noFill/>
          </a:ln>
        </p:spPr>
        <p:txBody>
          <a:bodyPr lIns="91425" tIns="91425" rIns="91425" bIns="91425" anchor="ctr" anchorCtr="1">
            <a:normAutofit/>
          </a:bodyPr>
          <a:lstStyle>
            <a:lvl1pPr marL="0" indent="0" rtl="0">
              <a:spcBef>
                <a:spcPts val="500"/>
              </a:spcBef>
              <a:buClr>
                <a:schemeClr val="lt1"/>
              </a:buClr>
              <a:buFont typeface="Arial"/>
              <a:buNone/>
              <a:defRPr sz="1600" baseline="0">
                <a:solidFill>
                  <a:schemeClr val="bg1"/>
                </a:solidFill>
              </a:defRPr>
            </a:lvl1pPr>
            <a:lvl2pPr rtl="0">
              <a:spcBef>
                <a:spcPts val="300"/>
              </a:spcBef>
              <a:defRPr/>
            </a:lvl2pPr>
            <a:lvl3pPr rtl="0">
              <a:spcBef>
                <a:spcPts val="300"/>
              </a:spcBef>
              <a:defRPr/>
            </a:lvl3pPr>
            <a:lvl4pPr rtl="0">
              <a:spcBef>
                <a:spcPts val="300"/>
              </a:spcBef>
              <a:defRPr/>
            </a:lvl4pPr>
            <a:lvl5pPr rtl="0">
              <a:spcBef>
                <a:spcPts val="3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79" name="Shape 179"/>
          <p:cNvSpPr>
            <a:spLocks noGrp="1"/>
          </p:cNvSpPr>
          <p:nvPr>
            <p:ph type="pic" idx="6"/>
          </p:nvPr>
        </p:nvSpPr>
        <p:spPr>
          <a:xfrm>
            <a:off x="4800601" y="1515533"/>
            <a:ext cx="3886200" cy="2327597"/>
          </a:xfrm>
          <a:prstGeom prst="rect">
            <a:avLst/>
          </a:prstGeom>
          <a:noFill/>
          <a:ln>
            <a:noFill/>
          </a:ln>
        </p:spPr>
      </p:sp>
      <p:sp>
        <p:nvSpPr>
          <p:cNvPr id="3" name="Title 2"/>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7" name="Text Placeholder 6"/>
          <p:cNvSpPr>
            <a:spLocks noGrp="1"/>
          </p:cNvSpPr>
          <p:nvPr>
            <p:ph type="body" sz="quarter" idx="16"/>
          </p:nvPr>
        </p:nvSpPr>
        <p:spPr>
          <a:xfrm>
            <a:off x="609260" y="1566333"/>
            <a:ext cx="3008313" cy="1422930"/>
          </a:xfrm>
        </p:spPr>
        <p:txBody>
          <a:bodyPr anchor="ctr">
            <a:normAutofit/>
          </a:bodyPr>
          <a:lstStyle>
            <a:lvl1pPr marL="0" indent="0">
              <a:buNone/>
              <a:defRPr sz="1400"/>
            </a:lvl1pPr>
            <a:lvl2pPr>
              <a:defRPr sz="14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 Placeholder 6"/>
          <p:cNvSpPr>
            <a:spLocks noGrp="1"/>
          </p:cNvSpPr>
          <p:nvPr>
            <p:ph type="body" sz="quarter" idx="17"/>
          </p:nvPr>
        </p:nvSpPr>
        <p:spPr>
          <a:xfrm>
            <a:off x="609260" y="3124199"/>
            <a:ext cx="3008313" cy="1422930"/>
          </a:xfrm>
        </p:spPr>
        <p:txBody>
          <a:bodyPr anchor="ctr">
            <a:normAutofit/>
          </a:bodyPr>
          <a:lstStyle>
            <a:lvl1pPr marL="0" indent="0">
              <a:buNone/>
              <a:defRPr sz="1400"/>
            </a:lvl1pPr>
            <a:lvl2pPr>
              <a:defRPr sz="14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6"/>
          <p:cNvSpPr>
            <a:spLocks noGrp="1"/>
          </p:cNvSpPr>
          <p:nvPr>
            <p:ph type="body" sz="quarter" idx="18"/>
          </p:nvPr>
        </p:nvSpPr>
        <p:spPr>
          <a:xfrm>
            <a:off x="609260" y="4690532"/>
            <a:ext cx="3008313" cy="1422930"/>
          </a:xfrm>
        </p:spPr>
        <p:txBody>
          <a:bodyPr anchor="ctr">
            <a:normAutofit/>
          </a:bodyPr>
          <a:lstStyle>
            <a:lvl1pPr marL="0" indent="0">
              <a:buNone/>
              <a:defRPr sz="1400"/>
            </a:lvl1pPr>
            <a:lvl2pPr>
              <a:defRPr sz="14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5" name="Slide Number Placeholder 7"/>
          <p:cNvSpPr>
            <a:spLocks noGrp="1"/>
          </p:cNvSpPr>
          <p:nvPr>
            <p:ph type="sldNum" sz="quarter" idx="19"/>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1D600BFF-E867-4D2E-BBB3-15D38C8A5CE0}" type="slidenum">
              <a:rPr/>
              <a:pPr>
                <a:defRPr/>
              </a:pPr>
              <a:t>‹#›</a:t>
            </a:fld>
            <a:endParaRPr dirty="0"/>
          </a:p>
        </p:txBody>
      </p:sp>
    </p:spTree>
    <p:extLst>
      <p:ext uri="{BB962C8B-B14F-4D97-AF65-F5344CB8AC3E}">
        <p14:creationId xmlns:p14="http://schemas.microsoft.com/office/powerpoint/2010/main" val="874430050"/>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hree Key Points and Message with takeaway">
    <p:spTree>
      <p:nvGrpSpPr>
        <p:cNvPr id="1" name="Shape 165"/>
        <p:cNvGrpSpPr/>
        <p:nvPr/>
      </p:nvGrpSpPr>
      <p:grpSpPr>
        <a:xfrm>
          <a:off x="0" y="0"/>
          <a:ext cx="0" cy="0"/>
          <a:chOff x="0" y="0"/>
          <a:chExt cx="0" cy="0"/>
        </a:xfrm>
      </p:grpSpPr>
      <p:sp>
        <p:nvSpPr>
          <p:cNvPr id="11" name="Shape 166"/>
          <p:cNvSpPr>
            <a:spLocks noChangeArrowheads="1"/>
          </p:cNvSpPr>
          <p:nvPr/>
        </p:nvSpPr>
        <p:spPr bwMode="auto">
          <a:xfrm>
            <a:off x="457200" y="1516063"/>
            <a:ext cx="3886200" cy="3817937"/>
          </a:xfrm>
          <a:prstGeom prst="homePlate">
            <a:avLst>
              <a:gd name="adj" fmla="val 1568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12" name="Shape 167"/>
          <p:cNvSpPr/>
          <p:nvPr/>
        </p:nvSpPr>
        <p:spPr>
          <a:xfrm>
            <a:off x="457200" y="1516063"/>
            <a:ext cx="3276600" cy="3817937"/>
          </a:xfrm>
          <a:prstGeom prst="rect">
            <a:avLst/>
          </a:prstGeom>
          <a:solidFill>
            <a:schemeClr val="bg1">
              <a:lumMod val="95000"/>
            </a:schemeClr>
          </a:solidFill>
          <a:ln>
            <a:noFill/>
          </a:ln>
        </p:spPr>
        <p:txBody>
          <a:bodyPr lIns="91425" tIns="45700" rIns="91425" bIns="45700" anchor="ctr"/>
          <a:lstStyle/>
          <a:p>
            <a:pPr algn="ctr">
              <a:defRPr/>
            </a:pPr>
            <a:endParaRPr>
              <a:solidFill>
                <a:prstClr val="white"/>
              </a:solidFill>
              <a:ea typeface="Arial"/>
              <a:sym typeface="Arial"/>
            </a:endParaRPr>
          </a:p>
        </p:txBody>
      </p:sp>
      <p:cxnSp>
        <p:nvCxnSpPr>
          <p:cNvPr id="13" name="Shape 175"/>
          <p:cNvCxnSpPr>
            <a:cxnSpLocks noChangeShapeType="1"/>
          </p:cNvCxnSpPr>
          <p:nvPr/>
        </p:nvCxnSpPr>
        <p:spPr bwMode="auto">
          <a:xfrm>
            <a:off x="620713" y="2771775"/>
            <a:ext cx="2984500"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cxnSp>
        <p:nvCxnSpPr>
          <p:cNvPr id="14" name="Shape 176"/>
          <p:cNvCxnSpPr>
            <a:cxnSpLocks noChangeShapeType="1"/>
          </p:cNvCxnSpPr>
          <p:nvPr/>
        </p:nvCxnSpPr>
        <p:spPr bwMode="auto">
          <a:xfrm>
            <a:off x="620713" y="4049713"/>
            <a:ext cx="2984500"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sp>
        <p:nvSpPr>
          <p:cNvPr id="172" name="Shape 172"/>
          <p:cNvSpPr txBox="1">
            <a:spLocks noGrp="1"/>
          </p:cNvSpPr>
          <p:nvPr>
            <p:ph type="body" idx="2"/>
          </p:nvPr>
        </p:nvSpPr>
        <p:spPr>
          <a:xfrm>
            <a:off x="4800601" y="3843130"/>
            <a:ext cx="3886200" cy="1490870"/>
          </a:xfrm>
          <a:prstGeom prst="rect">
            <a:avLst/>
          </a:prstGeom>
          <a:solidFill>
            <a:schemeClr val="accent1"/>
          </a:solidFill>
          <a:ln>
            <a:noFill/>
          </a:ln>
        </p:spPr>
        <p:txBody>
          <a:bodyPr lIns="91425" tIns="91425" rIns="91425" bIns="91425" anchor="ctr" anchorCtr="1">
            <a:normAutofit/>
          </a:bodyPr>
          <a:lstStyle>
            <a:lvl1pPr marL="0" indent="0" rtl="0">
              <a:spcBef>
                <a:spcPts val="500"/>
              </a:spcBef>
              <a:buClr>
                <a:schemeClr val="lt1"/>
              </a:buClr>
              <a:buFont typeface="Arial"/>
              <a:buNone/>
              <a:defRPr sz="1600" baseline="0">
                <a:solidFill>
                  <a:schemeClr val="bg1"/>
                </a:solidFill>
              </a:defRPr>
            </a:lvl1pPr>
            <a:lvl2pPr rtl="0">
              <a:spcBef>
                <a:spcPts val="300"/>
              </a:spcBef>
              <a:defRPr/>
            </a:lvl2pPr>
            <a:lvl3pPr rtl="0">
              <a:spcBef>
                <a:spcPts val="300"/>
              </a:spcBef>
              <a:defRPr/>
            </a:lvl3pPr>
            <a:lvl4pPr rtl="0">
              <a:spcBef>
                <a:spcPts val="300"/>
              </a:spcBef>
              <a:defRPr/>
            </a:lvl4pPr>
            <a:lvl5pPr rtl="0">
              <a:spcBef>
                <a:spcPts val="3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79" name="Shape 179"/>
          <p:cNvSpPr>
            <a:spLocks noGrp="1"/>
          </p:cNvSpPr>
          <p:nvPr>
            <p:ph type="pic" idx="6"/>
          </p:nvPr>
        </p:nvSpPr>
        <p:spPr>
          <a:xfrm>
            <a:off x="4800601" y="1515533"/>
            <a:ext cx="3886200" cy="2327597"/>
          </a:xfrm>
          <a:prstGeom prst="rect">
            <a:avLst/>
          </a:prstGeom>
          <a:noFill/>
          <a:ln>
            <a:noFill/>
          </a:ln>
        </p:spPr>
      </p:sp>
      <p:sp>
        <p:nvSpPr>
          <p:cNvPr id="3" name="Title 2"/>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7" name="Text Placeholder 6"/>
          <p:cNvSpPr>
            <a:spLocks noGrp="1"/>
          </p:cNvSpPr>
          <p:nvPr>
            <p:ph type="body" sz="quarter" idx="16"/>
          </p:nvPr>
        </p:nvSpPr>
        <p:spPr>
          <a:xfrm>
            <a:off x="609260" y="1594908"/>
            <a:ext cx="3008313" cy="1062567"/>
          </a:xfrm>
        </p:spPr>
        <p:txBody>
          <a:bodyPr anchor="ctr">
            <a:normAutofit/>
          </a:bodyPr>
          <a:lstStyle>
            <a:lvl1pPr marL="0" indent="0">
              <a:buNone/>
              <a:defRPr sz="1400"/>
            </a:lvl1pPr>
            <a:lvl2pPr>
              <a:defRPr sz="14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 Placeholder 6"/>
          <p:cNvSpPr>
            <a:spLocks noGrp="1"/>
          </p:cNvSpPr>
          <p:nvPr>
            <p:ph type="body" sz="quarter" idx="17"/>
          </p:nvPr>
        </p:nvSpPr>
        <p:spPr>
          <a:xfrm>
            <a:off x="609260" y="2867024"/>
            <a:ext cx="3008313" cy="1062567"/>
          </a:xfrm>
        </p:spPr>
        <p:txBody>
          <a:bodyPr anchor="ctr">
            <a:normAutofit/>
          </a:bodyPr>
          <a:lstStyle>
            <a:lvl1pPr marL="0" indent="0">
              <a:buNone/>
              <a:defRPr sz="1400"/>
            </a:lvl1pPr>
            <a:lvl2pPr>
              <a:defRPr sz="14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6"/>
          <p:cNvSpPr>
            <a:spLocks noGrp="1"/>
          </p:cNvSpPr>
          <p:nvPr>
            <p:ph type="body" sz="quarter" idx="18"/>
          </p:nvPr>
        </p:nvSpPr>
        <p:spPr>
          <a:xfrm>
            <a:off x="609260" y="4176182"/>
            <a:ext cx="3008313" cy="1062567"/>
          </a:xfrm>
        </p:spPr>
        <p:txBody>
          <a:bodyPr anchor="ctr">
            <a:normAutofit/>
          </a:bodyPr>
          <a:lstStyle>
            <a:lvl1pPr marL="0" indent="0">
              <a:buNone/>
              <a:defRPr sz="1400"/>
            </a:lvl1pPr>
            <a:lvl2pPr>
              <a:defRPr sz="14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6"/>
          <p:cNvSpPr>
            <a:spLocks noGrp="1"/>
          </p:cNvSpPr>
          <p:nvPr>
            <p:ph type="body" sz="quarter" idx="23"/>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18"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5" name="Slide Number Placeholder 7"/>
          <p:cNvSpPr>
            <a:spLocks noGrp="1"/>
          </p:cNvSpPr>
          <p:nvPr>
            <p:ph type="sldNum" sz="quarter" idx="24"/>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9A444CBD-6948-432A-9AD3-A08F03E81D35}" type="slidenum">
              <a:rPr/>
              <a:pPr>
                <a:defRPr/>
              </a:pPr>
              <a:t>‹#›</a:t>
            </a:fld>
            <a:endParaRPr dirty="0"/>
          </a:p>
        </p:txBody>
      </p:sp>
    </p:spTree>
    <p:extLst>
      <p:ext uri="{BB962C8B-B14F-4D97-AF65-F5344CB8AC3E}">
        <p14:creationId xmlns:p14="http://schemas.microsoft.com/office/powerpoint/2010/main" val="4089039251"/>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Three Key Points">
    <p:spTree>
      <p:nvGrpSpPr>
        <p:cNvPr id="1" name="Shape 180"/>
        <p:cNvGrpSpPr/>
        <p:nvPr/>
      </p:nvGrpSpPr>
      <p:grpSpPr>
        <a:xfrm>
          <a:off x="0" y="0"/>
          <a:ext cx="0" cy="0"/>
          <a:chOff x="0" y="0"/>
          <a:chExt cx="0" cy="0"/>
        </a:xfrm>
      </p:grpSpPr>
      <p:sp>
        <p:nvSpPr>
          <p:cNvPr id="14" name="Shape 187"/>
          <p:cNvSpPr>
            <a:spLocks noChangeArrowheads="1"/>
          </p:cNvSpPr>
          <p:nvPr/>
        </p:nvSpPr>
        <p:spPr bwMode="auto">
          <a:xfrm rot="5400000">
            <a:off x="1555750" y="3767138"/>
            <a:ext cx="319087" cy="2268538"/>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15" name="Shape 188"/>
          <p:cNvSpPr>
            <a:spLocks noChangeArrowheads="1"/>
          </p:cNvSpPr>
          <p:nvPr/>
        </p:nvSpPr>
        <p:spPr bwMode="auto">
          <a:xfrm rot="5400000">
            <a:off x="4457700" y="3767138"/>
            <a:ext cx="319087" cy="2268538"/>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16" name="Shape 192"/>
          <p:cNvSpPr>
            <a:spLocks noChangeArrowheads="1"/>
          </p:cNvSpPr>
          <p:nvPr/>
        </p:nvSpPr>
        <p:spPr bwMode="auto">
          <a:xfrm rot="5400000">
            <a:off x="7307263" y="3767138"/>
            <a:ext cx="319087" cy="2268537"/>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cxnSp>
        <p:nvCxnSpPr>
          <p:cNvPr id="17" name="Shape 197"/>
          <p:cNvCxnSpPr>
            <a:cxnSpLocks noChangeShapeType="1"/>
          </p:cNvCxnSpPr>
          <p:nvPr/>
        </p:nvCxnSpPr>
        <p:spPr bwMode="auto">
          <a:xfrm>
            <a:off x="3136900" y="1506538"/>
            <a:ext cx="0" cy="4530725"/>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cxnSp>
        <p:nvCxnSpPr>
          <p:cNvPr id="18" name="Shape 198"/>
          <p:cNvCxnSpPr>
            <a:cxnSpLocks noChangeShapeType="1"/>
          </p:cNvCxnSpPr>
          <p:nvPr/>
        </p:nvCxnSpPr>
        <p:spPr bwMode="auto">
          <a:xfrm>
            <a:off x="6019800" y="1506538"/>
            <a:ext cx="0" cy="4530725"/>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sp>
        <p:nvSpPr>
          <p:cNvPr id="185" name="Shape 185"/>
          <p:cNvSpPr txBox="1">
            <a:spLocks noGrp="1"/>
          </p:cNvSpPr>
          <p:nvPr>
            <p:ph type="body" idx="2"/>
          </p:nvPr>
        </p:nvSpPr>
        <p:spPr>
          <a:xfrm>
            <a:off x="457200" y="1506537"/>
            <a:ext cx="2485360" cy="406929"/>
          </a:xfrm>
          <a:prstGeom prst="rect">
            <a:avLst/>
          </a:prstGeom>
          <a:solidFill>
            <a:schemeClr val="bg1">
              <a:lumMod val="95000"/>
            </a:schemeClr>
          </a:solidFill>
          <a:ln>
            <a:noFill/>
          </a:ln>
        </p:spPr>
        <p:txBody>
          <a:bodyPr lIns="91425" tIns="91425" rIns="91425" bIns="91425" anchor="ctr">
            <a:normAutofit/>
          </a:bodyPr>
          <a:lstStyle>
            <a:lvl1pPr marL="0" indent="0" algn="ctr" rtl="0">
              <a:lnSpc>
                <a:spcPct val="100000"/>
              </a:lnSpc>
              <a:spcBef>
                <a:spcPts val="0"/>
              </a:spcBef>
              <a:buClr>
                <a:schemeClr val="dk1"/>
              </a:buClr>
              <a:buFont typeface="Arial"/>
              <a:buNone/>
              <a:defRPr sz="1400"/>
            </a:lvl1pPr>
            <a:lvl2pPr marL="0" indent="0" rtl="0">
              <a:lnSpc>
                <a:spcPct val="100000"/>
              </a:lnSpc>
              <a:spcBef>
                <a:spcPts val="0"/>
              </a:spcBef>
              <a:buFont typeface="Arial"/>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86" name="Shape 186"/>
          <p:cNvSpPr txBox="1">
            <a:spLocks noGrp="1"/>
          </p:cNvSpPr>
          <p:nvPr>
            <p:ph type="body" idx="3"/>
          </p:nvPr>
        </p:nvSpPr>
        <p:spPr>
          <a:xfrm>
            <a:off x="3359426" y="1506537"/>
            <a:ext cx="2485360" cy="406929"/>
          </a:xfrm>
          <a:prstGeom prst="rect">
            <a:avLst/>
          </a:prstGeom>
          <a:solidFill>
            <a:schemeClr val="bg1">
              <a:lumMod val="95000"/>
            </a:schemeClr>
          </a:solidFill>
          <a:ln>
            <a:noFill/>
          </a:ln>
        </p:spPr>
        <p:txBody>
          <a:bodyPr lIns="91425" tIns="91425" rIns="91425" bIns="91425" anchor="ctr">
            <a:normAutofit/>
          </a:bodyPr>
          <a:lstStyle>
            <a:lvl1pPr marL="0" indent="0" algn="ctr" rtl="0">
              <a:lnSpc>
                <a:spcPct val="100000"/>
              </a:lnSpc>
              <a:spcBef>
                <a:spcPts val="0"/>
              </a:spcBef>
              <a:buClr>
                <a:schemeClr val="dk1"/>
              </a:buClr>
              <a:buFont typeface="Arial"/>
              <a:buNone/>
              <a:defRPr sz="1400"/>
            </a:lvl1pPr>
            <a:lvl2pPr marL="0" indent="0" rtl="0">
              <a:lnSpc>
                <a:spcPct val="100000"/>
              </a:lnSpc>
              <a:spcBef>
                <a:spcPts val="0"/>
              </a:spcBef>
              <a:buFont typeface="Arial"/>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9" name="Shape 189"/>
          <p:cNvSpPr txBox="1">
            <a:spLocks noGrp="1"/>
          </p:cNvSpPr>
          <p:nvPr>
            <p:ph type="body" idx="4"/>
          </p:nvPr>
        </p:nvSpPr>
        <p:spPr>
          <a:xfrm>
            <a:off x="580589" y="5194851"/>
            <a:ext cx="2268627" cy="843091"/>
          </a:xfrm>
          <a:prstGeom prst="rect">
            <a:avLst/>
          </a:prstGeom>
          <a:solidFill>
            <a:schemeClr val="lt1"/>
          </a:solidFill>
          <a:ln>
            <a:noFill/>
          </a:ln>
        </p:spPr>
        <p:txBody>
          <a:bodyPr lIns="91425" tIns="91425" rIns="91425" bIns="91425" anchor="ctr" anchorCtr="1">
            <a:normAutofit/>
          </a:bodyPr>
          <a:lstStyle>
            <a:lvl1pPr marL="0" indent="0" algn="ctr" rtl="0">
              <a:lnSpc>
                <a:spcPct val="100000"/>
              </a:lnSpc>
              <a:spcBef>
                <a:spcPts val="0"/>
              </a:spcBef>
              <a:buClr>
                <a:schemeClr val="dk1"/>
              </a:buClr>
              <a:buFont typeface="Arial"/>
              <a:buNone/>
              <a:defRPr sz="1600"/>
            </a:lvl1pPr>
            <a:lvl2pPr marL="676275" indent="-276225" rtl="0">
              <a:lnSpc>
                <a:spcPct val="100000"/>
              </a:lnSpc>
              <a:spcBef>
                <a:spcPts val="0"/>
              </a:spcBef>
              <a:buClr>
                <a:schemeClr val="dk1"/>
              </a:buClr>
              <a:buFont typeface="Arial"/>
              <a:buAutoNum type="arabicPeriod"/>
              <a:defRPr/>
            </a:lvl2pPr>
            <a:lvl3pPr marL="971550" indent="-273050" rtl="0">
              <a:lnSpc>
                <a:spcPct val="100000"/>
              </a:lnSpc>
              <a:spcBef>
                <a:spcPts val="0"/>
              </a:spcBef>
              <a:buClr>
                <a:schemeClr val="dk1"/>
              </a:buClr>
              <a:buFont typeface="Arial"/>
              <a:buAutoNum type="arabicPeriod"/>
              <a:defRPr/>
            </a:lvl3pPr>
            <a:lvl4pPr marL="1257300" indent="-222250" rtl="0">
              <a:lnSpc>
                <a:spcPct val="100000"/>
              </a:lnSpc>
              <a:spcBef>
                <a:spcPts val="0"/>
              </a:spcBef>
              <a:buClr>
                <a:schemeClr val="dk1"/>
              </a:buClr>
              <a:buFont typeface="Arial"/>
              <a:buAutoNum type="arabicPeriod"/>
              <a:defRPr/>
            </a:lvl4pPr>
            <a:lvl5pPr marL="1485900" indent="-222250" rtl="0">
              <a:lnSpc>
                <a:spcPct val="100000"/>
              </a:lnSpc>
              <a:spcBef>
                <a:spcPts val="0"/>
              </a:spcBef>
              <a:buClr>
                <a:schemeClr val="dk1"/>
              </a:buClr>
              <a:buFont typeface="Arial"/>
              <a:buAutoNum type="arabicPeriod"/>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90" name="Shape 190"/>
          <p:cNvSpPr txBox="1">
            <a:spLocks noGrp="1"/>
          </p:cNvSpPr>
          <p:nvPr>
            <p:ph type="body" idx="5"/>
          </p:nvPr>
        </p:nvSpPr>
        <p:spPr>
          <a:xfrm>
            <a:off x="3483446" y="5194851"/>
            <a:ext cx="2268627" cy="843091"/>
          </a:xfrm>
          <a:prstGeom prst="rect">
            <a:avLst/>
          </a:prstGeom>
          <a:solidFill>
            <a:schemeClr val="lt1"/>
          </a:solidFill>
          <a:ln>
            <a:noFill/>
          </a:ln>
        </p:spPr>
        <p:txBody>
          <a:bodyPr lIns="91425" tIns="91425" rIns="91425" bIns="91425" anchor="ctr" anchorCtr="1">
            <a:normAutofit/>
          </a:bodyPr>
          <a:lstStyle>
            <a:lvl1pPr marL="0" indent="0" algn="ctr" rtl="0">
              <a:lnSpc>
                <a:spcPct val="100000"/>
              </a:lnSpc>
              <a:spcBef>
                <a:spcPts val="0"/>
              </a:spcBef>
              <a:buClr>
                <a:schemeClr val="dk1"/>
              </a:buClr>
              <a:buFont typeface="Arial"/>
              <a:buNone/>
              <a:defRPr sz="1600"/>
            </a:lvl1pPr>
            <a:lvl2pPr marL="676275" indent="-276225" rtl="0">
              <a:lnSpc>
                <a:spcPct val="100000"/>
              </a:lnSpc>
              <a:spcBef>
                <a:spcPts val="0"/>
              </a:spcBef>
              <a:buClr>
                <a:schemeClr val="dk1"/>
              </a:buClr>
              <a:buFont typeface="Arial"/>
              <a:buAutoNum type="arabicPeriod"/>
              <a:defRPr/>
            </a:lvl2pPr>
            <a:lvl3pPr marL="971550" indent="-273050" rtl="0">
              <a:lnSpc>
                <a:spcPct val="100000"/>
              </a:lnSpc>
              <a:spcBef>
                <a:spcPts val="0"/>
              </a:spcBef>
              <a:buClr>
                <a:schemeClr val="dk1"/>
              </a:buClr>
              <a:buFont typeface="Arial"/>
              <a:buAutoNum type="arabicPeriod"/>
              <a:defRPr/>
            </a:lvl3pPr>
            <a:lvl4pPr marL="1257300" indent="-222250" rtl="0">
              <a:lnSpc>
                <a:spcPct val="100000"/>
              </a:lnSpc>
              <a:spcBef>
                <a:spcPts val="0"/>
              </a:spcBef>
              <a:buClr>
                <a:schemeClr val="dk1"/>
              </a:buClr>
              <a:buFont typeface="Arial"/>
              <a:buAutoNum type="arabicPeriod"/>
              <a:defRPr/>
            </a:lvl4pPr>
            <a:lvl5pPr marL="1485900" indent="-222250" rtl="0">
              <a:lnSpc>
                <a:spcPct val="100000"/>
              </a:lnSpc>
              <a:spcBef>
                <a:spcPts val="0"/>
              </a:spcBef>
              <a:buClr>
                <a:schemeClr val="dk1"/>
              </a:buClr>
              <a:buFont typeface="Arial"/>
              <a:buAutoNum type="arabicPeriod"/>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1" name="Shape 191"/>
          <p:cNvSpPr txBox="1">
            <a:spLocks noGrp="1"/>
          </p:cNvSpPr>
          <p:nvPr>
            <p:ph type="body" idx="6"/>
          </p:nvPr>
        </p:nvSpPr>
        <p:spPr>
          <a:xfrm>
            <a:off x="6208642" y="1506537"/>
            <a:ext cx="2485360" cy="406929"/>
          </a:xfrm>
          <a:prstGeom prst="rect">
            <a:avLst/>
          </a:prstGeom>
          <a:solidFill>
            <a:schemeClr val="bg1">
              <a:lumMod val="95000"/>
            </a:schemeClr>
          </a:solidFill>
          <a:ln>
            <a:noFill/>
          </a:ln>
        </p:spPr>
        <p:txBody>
          <a:bodyPr lIns="91425" tIns="91425" rIns="91425" bIns="91425" anchor="ctr">
            <a:normAutofit/>
          </a:bodyPr>
          <a:lstStyle>
            <a:lvl1pPr marL="0" indent="0" algn="ctr" rtl="0">
              <a:lnSpc>
                <a:spcPct val="100000"/>
              </a:lnSpc>
              <a:spcBef>
                <a:spcPts val="0"/>
              </a:spcBef>
              <a:buClr>
                <a:schemeClr val="dk1"/>
              </a:buClr>
              <a:buFont typeface="Arial"/>
              <a:buNone/>
              <a:defRPr sz="1400"/>
            </a:lvl1pPr>
            <a:lvl2pPr marL="0" indent="0" rtl="0">
              <a:lnSpc>
                <a:spcPct val="100000"/>
              </a:lnSpc>
              <a:spcBef>
                <a:spcPts val="0"/>
              </a:spcBef>
              <a:buFont typeface="Arial"/>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93" name="Shape 193"/>
          <p:cNvSpPr txBox="1">
            <a:spLocks noGrp="1"/>
          </p:cNvSpPr>
          <p:nvPr>
            <p:ph type="body" idx="7"/>
          </p:nvPr>
        </p:nvSpPr>
        <p:spPr>
          <a:xfrm>
            <a:off x="6332662" y="5194851"/>
            <a:ext cx="2268627" cy="843091"/>
          </a:xfrm>
          <a:prstGeom prst="rect">
            <a:avLst/>
          </a:prstGeom>
          <a:solidFill>
            <a:schemeClr val="lt1"/>
          </a:solidFill>
          <a:ln>
            <a:noFill/>
          </a:ln>
        </p:spPr>
        <p:txBody>
          <a:bodyPr lIns="91425" tIns="91425" rIns="91425" bIns="91425" anchor="ctr" anchorCtr="1">
            <a:normAutofit/>
          </a:bodyPr>
          <a:lstStyle>
            <a:lvl1pPr marL="0" indent="0" algn="ctr" rtl="0">
              <a:lnSpc>
                <a:spcPct val="100000"/>
              </a:lnSpc>
              <a:spcBef>
                <a:spcPts val="0"/>
              </a:spcBef>
              <a:buClr>
                <a:schemeClr val="dk1"/>
              </a:buClr>
              <a:buFont typeface="Arial"/>
              <a:buNone/>
              <a:defRPr sz="1600"/>
            </a:lvl1pPr>
            <a:lvl2pPr marL="676275" indent="-276225" rtl="0">
              <a:lnSpc>
                <a:spcPct val="100000"/>
              </a:lnSpc>
              <a:spcBef>
                <a:spcPts val="0"/>
              </a:spcBef>
              <a:buClr>
                <a:schemeClr val="dk1"/>
              </a:buClr>
              <a:buFont typeface="Arial"/>
              <a:buAutoNum type="arabicPeriod"/>
              <a:defRPr/>
            </a:lvl2pPr>
            <a:lvl3pPr marL="971550" indent="-273050" rtl="0">
              <a:lnSpc>
                <a:spcPct val="100000"/>
              </a:lnSpc>
              <a:spcBef>
                <a:spcPts val="0"/>
              </a:spcBef>
              <a:buClr>
                <a:schemeClr val="dk1"/>
              </a:buClr>
              <a:buFont typeface="Arial"/>
              <a:buAutoNum type="arabicPeriod"/>
              <a:defRPr/>
            </a:lvl3pPr>
            <a:lvl4pPr marL="1257300" indent="-222250" rtl="0">
              <a:lnSpc>
                <a:spcPct val="100000"/>
              </a:lnSpc>
              <a:spcBef>
                <a:spcPts val="0"/>
              </a:spcBef>
              <a:buClr>
                <a:schemeClr val="dk1"/>
              </a:buClr>
              <a:buFont typeface="Arial"/>
              <a:buAutoNum type="arabicPeriod"/>
              <a:defRPr/>
            </a:lvl4pPr>
            <a:lvl5pPr marL="1485900" indent="-222250" rtl="0">
              <a:lnSpc>
                <a:spcPct val="100000"/>
              </a:lnSpc>
              <a:spcBef>
                <a:spcPts val="0"/>
              </a:spcBef>
              <a:buClr>
                <a:schemeClr val="dk1"/>
              </a:buClr>
              <a:buFont typeface="Arial"/>
              <a:buAutoNum type="arabicPeriod"/>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2"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581025" y="2054225"/>
            <a:ext cx="2268538" cy="2530475"/>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ext Placeholder 3"/>
          <p:cNvSpPr>
            <a:spLocks noGrp="1"/>
          </p:cNvSpPr>
          <p:nvPr>
            <p:ph type="body" sz="quarter" idx="15"/>
          </p:nvPr>
        </p:nvSpPr>
        <p:spPr>
          <a:xfrm>
            <a:off x="3459692" y="2054225"/>
            <a:ext cx="2268538" cy="2530475"/>
          </a:xfrm>
        </p:spPr>
        <p:txBody>
          <a:bodyPr>
            <a:normAutofit/>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Text Placeholder 3"/>
          <p:cNvSpPr>
            <a:spLocks noGrp="1"/>
          </p:cNvSpPr>
          <p:nvPr>
            <p:ph type="body" sz="quarter" idx="16"/>
          </p:nvPr>
        </p:nvSpPr>
        <p:spPr>
          <a:xfrm>
            <a:off x="6321426" y="2054225"/>
            <a:ext cx="2268538" cy="2530475"/>
          </a:xfrm>
        </p:spPr>
        <p:txBody>
          <a:bodyPr>
            <a:normAutofit/>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9" name="Slide Number Placeholder 7"/>
          <p:cNvSpPr>
            <a:spLocks noGrp="1"/>
          </p:cNvSpPr>
          <p:nvPr>
            <p:ph type="sldNum" sz="quarter" idx="17"/>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EA85033E-5E79-4880-866E-BFF5D2260C8F}" type="slidenum">
              <a:rPr/>
              <a:pPr>
                <a:defRPr/>
              </a:pPr>
              <a:t>‹#›</a:t>
            </a:fld>
            <a:endParaRPr dirty="0"/>
          </a:p>
        </p:txBody>
      </p:sp>
    </p:spTree>
    <p:extLst>
      <p:ext uri="{BB962C8B-B14F-4D97-AF65-F5344CB8AC3E}">
        <p14:creationId xmlns:p14="http://schemas.microsoft.com/office/powerpoint/2010/main" val="1795847252"/>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hree Key Points and takeaway">
    <p:spTree>
      <p:nvGrpSpPr>
        <p:cNvPr id="1" name="Shape 180"/>
        <p:cNvGrpSpPr/>
        <p:nvPr/>
      </p:nvGrpSpPr>
      <p:grpSpPr>
        <a:xfrm>
          <a:off x="0" y="0"/>
          <a:ext cx="0" cy="0"/>
          <a:chOff x="0" y="0"/>
          <a:chExt cx="0" cy="0"/>
        </a:xfrm>
      </p:grpSpPr>
      <p:sp>
        <p:nvSpPr>
          <p:cNvPr id="15" name="Shape 187"/>
          <p:cNvSpPr>
            <a:spLocks noChangeArrowheads="1"/>
          </p:cNvSpPr>
          <p:nvPr/>
        </p:nvSpPr>
        <p:spPr bwMode="auto">
          <a:xfrm rot="5400000">
            <a:off x="1555750" y="3309938"/>
            <a:ext cx="319087" cy="2268538"/>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16" name="Shape 188"/>
          <p:cNvSpPr>
            <a:spLocks noChangeArrowheads="1"/>
          </p:cNvSpPr>
          <p:nvPr/>
        </p:nvSpPr>
        <p:spPr bwMode="auto">
          <a:xfrm rot="5400000">
            <a:off x="4457700" y="3309938"/>
            <a:ext cx="319087" cy="2268538"/>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17" name="Shape 192"/>
          <p:cNvSpPr>
            <a:spLocks noChangeArrowheads="1"/>
          </p:cNvSpPr>
          <p:nvPr/>
        </p:nvSpPr>
        <p:spPr bwMode="auto">
          <a:xfrm rot="5400000">
            <a:off x="7307263" y="3309938"/>
            <a:ext cx="319087" cy="2268537"/>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cxnSp>
        <p:nvCxnSpPr>
          <p:cNvPr id="18" name="Shape 197"/>
          <p:cNvCxnSpPr>
            <a:cxnSpLocks noChangeShapeType="1"/>
          </p:cNvCxnSpPr>
          <p:nvPr/>
        </p:nvCxnSpPr>
        <p:spPr bwMode="auto">
          <a:xfrm>
            <a:off x="3136900" y="1506538"/>
            <a:ext cx="0" cy="4530725"/>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cxnSp>
        <p:nvCxnSpPr>
          <p:cNvPr id="19" name="Shape 198"/>
          <p:cNvCxnSpPr>
            <a:cxnSpLocks noChangeShapeType="1"/>
          </p:cNvCxnSpPr>
          <p:nvPr/>
        </p:nvCxnSpPr>
        <p:spPr bwMode="auto">
          <a:xfrm>
            <a:off x="6019800" y="1506538"/>
            <a:ext cx="0" cy="4530725"/>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sp>
        <p:nvSpPr>
          <p:cNvPr id="185" name="Shape 185"/>
          <p:cNvSpPr txBox="1">
            <a:spLocks noGrp="1"/>
          </p:cNvSpPr>
          <p:nvPr>
            <p:ph type="body" idx="2"/>
          </p:nvPr>
        </p:nvSpPr>
        <p:spPr>
          <a:xfrm>
            <a:off x="457200" y="1506537"/>
            <a:ext cx="2485360" cy="406929"/>
          </a:xfrm>
          <a:prstGeom prst="rect">
            <a:avLst/>
          </a:prstGeom>
          <a:solidFill>
            <a:schemeClr val="bg1">
              <a:lumMod val="95000"/>
            </a:schemeClr>
          </a:solidFill>
          <a:ln>
            <a:noFill/>
          </a:ln>
        </p:spPr>
        <p:txBody>
          <a:bodyPr lIns="91425" tIns="91425" rIns="91425" bIns="91425" anchor="ctr">
            <a:normAutofit/>
          </a:bodyPr>
          <a:lstStyle>
            <a:lvl1pPr marL="0" indent="0" algn="ctr" rtl="0">
              <a:lnSpc>
                <a:spcPct val="100000"/>
              </a:lnSpc>
              <a:spcBef>
                <a:spcPts val="0"/>
              </a:spcBef>
              <a:buClr>
                <a:schemeClr val="dk1"/>
              </a:buClr>
              <a:buFont typeface="Arial"/>
              <a:buNone/>
              <a:defRPr sz="1400"/>
            </a:lvl1pPr>
            <a:lvl2pPr marL="0" indent="0" rtl="0">
              <a:lnSpc>
                <a:spcPct val="100000"/>
              </a:lnSpc>
              <a:spcBef>
                <a:spcPts val="0"/>
              </a:spcBef>
              <a:buFont typeface="Arial"/>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86" name="Shape 186"/>
          <p:cNvSpPr txBox="1">
            <a:spLocks noGrp="1"/>
          </p:cNvSpPr>
          <p:nvPr>
            <p:ph type="body" idx="3"/>
          </p:nvPr>
        </p:nvSpPr>
        <p:spPr>
          <a:xfrm>
            <a:off x="3359426" y="1506537"/>
            <a:ext cx="2485360" cy="406929"/>
          </a:xfrm>
          <a:prstGeom prst="rect">
            <a:avLst/>
          </a:prstGeom>
          <a:solidFill>
            <a:schemeClr val="bg1">
              <a:lumMod val="95000"/>
            </a:schemeClr>
          </a:solidFill>
          <a:ln>
            <a:noFill/>
          </a:ln>
        </p:spPr>
        <p:txBody>
          <a:bodyPr lIns="91425" tIns="91425" rIns="91425" bIns="91425" anchor="ctr">
            <a:normAutofit/>
          </a:bodyPr>
          <a:lstStyle>
            <a:lvl1pPr marL="0" indent="0" algn="ctr" rtl="0">
              <a:lnSpc>
                <a:spcPct val="100000"/>
              </a:lnSpc>
              <a:spcBef>
                <a:spcPts val="0"/>
              </a:spcBef>
              <a:buClr>
                <a:schemeClr val="dk1"/>
              </a:buClr>
              <a:buFont typeface="Arial"/>
              <a:buNone/>
              <a:defRPr sz="1400"/>
            </a:lvl1pPr>
            <a:lvl2pPr marL="0" indent="0" rtl="0">
              <a:lnSpc>
                <a:spcPct val="100000"/>
              </a:lnSpc>
              <a:spcBef>
                <a:spcPts val="0"/>
              </a:spcBef>
              <a:buFont typeface="Arial"/>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9" name="Shape 189"/>
          <p:cNvSpPr txBox="1">
            <a:spLocks noGrp="1"/>
          </p:cNvSpPr>
          <p:nvPr>
            <p:ph type="body" idx="4"/>
          </p:nvPr>
        </p:nvSpPr>
        <p:spPr>
          <a:xfrm>
            <a:off x="580589" y="4742339"/>
            <a:ext cx="2268627" cy="600278"/>
          </a:xfrm>
          <a:prstGeom prst="rect">
            <a:avLst/>
          </a:prstGeom>
          <a:noFill/>
          <a:ln>
            <a:noFill/>
          </a:ln>
        </p:spPr>
        <p:txBody>
          <a:bodyPr lIns="91425" tIns="91425" rIns="91425" bIns="91425" anchor="ctr" anchorCtr="1">
            <a:normAutofit/>
          </a:bodyPr>
          <a:lstStyle>
            <a:lvl1pPr marL="0" indent="0" algn="ctr" rtl="0">
              <a:lnSpc>
                <a:spcPct val="100000"/>
              </a:lnSpc>
              <a:spcBef>
                <a:spcPts val="0"/>
              </a:spcBef>
              <a:buClr>
                <a:schemeClr val="dk1"/>
              </a:buClr>
              <a:buFont typeface="Arial"/>
              <a:buNone/>
              <a:defRPr sz="1600"/>
            </a:lvl1pPr>
            <a:lvl2pPr marL="676275" indent="-276225" rtl="0">
              <a:lnSpc>
                <a:spcPct val="100000"/>
              </a:lnSpc>
              <a:spcBef>
                <a:spcPts val="0"/>
              </a:spcBef>
              <a:buClr>
                <a:schemeClr val="dk1"/>
              </a:buClr>
              <a:buFont typeface="Arial"/>
              <a:buAutoNum type="arabicPeriod"/>
              <a:defRPr/>
            </a:lvl2pPr>
            <a:lvl3pPr marL="971550" indent="-273050" rtl="0">
              <a:lnSpc>
                <a:spcPct val="100000"/>
              </a:lnSpc>
              <a:spcBef>
                <a:spcPts val="0"/>
              </a:spcBef>
              <a:buClr>
                <a:schemeClr val="dk1"/>
              </a:buClr>
              <a:buFont typeface="Arial"/>
              <a:buAutoNum type="arabicPeriod"/>
              <a:defRPr/>
            </a:lvl3pPr>
            <a:lvl4pPr marL="1257300" indent="-222250" rtl="0">
              <a:lnSpc>
                <a:spcPct val="100000"/>
              </a:lnSpc>
              <a:spcBef>
                <a:spcPts val="0"/>
              </a:spcBef>
              <a:buClr>
                <a:schemeClr val="dk1"/>
              </a:buClr>
              <a:buFont typeface="Arial"/>
              <a:buAutoNum type="arabicPeriod"/>
              <a:defRPr/>
            </a:lvl4pPr>
            <a:lvl5pPr marL="1485900" indent="-222250" rtl="0">
              <a:lnSpc>
                <a:spcPct val="100000"/>
              </a:lnSpc>
              <a:spcBef>
                <a:spcPts val="0"/>
              </a:spcBef>
              <a:buClr>
                <a:schemeClr val="dk1"/>
              </a:buClr>
              <a:buFont typeface="Arial"/>
              <a:buAutoNum type="arabicPeriod"/>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90" name="Shape 190"/>
          <p:cNvSpPr txBox="1">
            <a:spLocks noGrp="1"/>
          </p:cNvSpPr>
          <p:nvPr>
            <p:ph type="body" idx="5"/>
          </p:nvPr>
        </p:nvSpPr>
        <p:spPr>
          <a:xfrm>
            <a:off x="3483446" y="4742339"/>
            <a:ext cx="2268627" cy="600278"/>
          </a:xfrm>
          <a:prstGeom prst="rect">
            <a:avLst/>
          </a:prstGeom>
          <a:noFill/>
          <a:ln>
            <a:noFill/>
          </a:ln>
        </p:spPr>
        <p:txBody>
          <a:bodyPr lIns="91425" tIns="91425" rIns="91425" bIns="91425" anchor="ctr" anchorCtr="1">
            <a:normAutofit/>
          </a:bodyPr>
          <a:lstStyle>
            <a:lvl1pPr marL="0" indent="0" algn="ctr" rtl="0">
              <a:lnSpc>
                <a:spcPct val="100000"/>
              </a:lnSpc>
              <a:spcBef>
                <a:spcPts val="0"/>
              </a:spcBef>
              <a:buClr>
                <a:schemeClr val="dk1"/>
              </a:buClr>
              <a:buFont typeface="Arial"/>
              <a:buNone/>
              <a:defRPr sz="1600"/>
            </a:lvl1pPr>
            <a:lvl2pPr marL="676275" indent="-276225" rtl="0">
              <a:lnSpc>
                <a:spcPct val="100000"/>
              </a:lnSpc>
              <a:spcBef>
                <a:spcPts val="0"/>
              </a:spcBef>
              <a:buClr>
                <a:schemeClr val="dk1"/>
              </a:buClr>
              <a:buFont typeface="Arial"/>
              <a:buAutoNum type="arabicPeriod"/>
              <a:defRPr/>
            </a:lvl2pPr>
            <a:lvl3pPr marL="971550" indent="-273050" rtl="0">
              <a:lnSpc>
                <a:spcPct val="100000"/>
              </a:lnSpc>
              <a:spcBef>
                <a:spcPts val="0"/>
              </a:spcBef>
              <a:buClr>
                <a:schemeClr val="dk1"/>
              </a:buClr>
              <a:buFont typeface="Arial"/>
              <a:buAutoNum type="arabicPeriod"/>
              <a:defRPr/>
            </a:lvl3pPr>
            <a:lvl4pPr marL="1257300" indent="-222250" rtl="0">
              <a:lnSpc>
                <a:spcPct val="100000"/>
              </a:lnSpc>
              <a:spcBef>
                <a:spcPts val="0"/>
              </a:spcBef>
              <a:buClr>
                <a:schemeClr val="dk1"/>
              </a:buClr>
              <a:buFont typeface="Arial"/>
              <a:buAutoNum type="arabicPeriod"/>
              <a:defRPr/>
            </a:lvl4pPr>
            <a:lvl5pPr marL="1485900" indent="-222250" rtl="0">
              <a:lnSpc>
                <a:spcPct val="100000"/>
              </a:lnSpc>
              <a:spcBef>
                <a:spcPts val="0"/>
              </a:spcBef>
              <a:buClr>
                <a:schemeClr val="dk1"/>
              </a:buClr>
              <a:buFont typeface="Arial"/>
              <a:buAutoNum type="arabicPeriod"/>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1" name="Shape 191"/>
          <p:cNvSpPr txBox="1">
            <a:spLocks noGrp="1"/>
          </p:cNvSpPr>
          <p:nvPr>
            <p:ph type="body" idx="6"/>
          </p:nvPr>
        </p:nvSpPr>
        <p:spPr>
          <a:xfrm>
            <a:off x="6208642" y="1506537"/>
            <a:ext cx="2485360" cy="406929"/>
          </a:xfrm>
          <a:prstGeom prst="rect">
            <a:avLst/>
          </a:prstGeom>
          <a:solidFill>
            <a:schemeClr val="bg1">
              <a:lumMod val="95000"/>
            </a:schemeClr>
          </a:solidFill>
          <a:ln>
            <a:noFill/>
          </a:ln>
        </p:spPr>
        <p:txBody>
          <a:bodyPr lIns="91425" tIns="91425" rIns="91425" bIns="91425" anchor="ctr">
            <a:normAutofit/>
          </a:bodyPr>
          <a:lstStyle>
            <a:lvl1pPr marL="0" indent="0" algn="ctr" rtl="0">
              <a:lnSpc>
                <a:spcPct val="100000"/>
              </a:lnSpc>
              <a:spcBef>
                <a:spcPts val="0"/>
              </a:spcBef>
              <a:buClr>
                <a:schemeClr val="dk1"/>
              </a:buClr>
              <a:buFont typeface="Arial"/>
              <a:buNone/>
              <a:defRPr sz="1400"/>
            </a:lvl1pPr>
            <a:lvl2pPr marL="0" indent="0" rtl="0">
              <a:lnSpc>
                <a:spcPct val="100000"/>
              </a:lnSpc>
              <a:spcBef>
                <a:spcPts val="0"/>
              </a:spcBef>
              <a:buFont typeface="Arial"/>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93" name="Shape 193"/>
          <p:cNvSpPr txBox="1">
            <a:spLocks noGrp="1"/>
          </p:cNvSpPr>
          <p:nvPr>
            <p:ph type="body" idx="7"/>
          </p:nvPr>
        </p:nvSpPr>
        <p:spPr>
          <a:xfrm>
            <a:off x="6332662" y="4742339"/>
            <a:ext cx="2268627" cy="600278"/>
          </a:xfrm>
          <a:prstGeom prst="rect">
            <a:avLst/>
          </a:prstGeom>
          <a:noFill/>
          <a:ln>
            <a:noFill/>
          </a:ln>
        </p:spPr>
        <p:txBody>
          <a:bodyPr lIns="91425" tIns="91425" rIns="91425" bIns="91425" anchor="ctr" anchorCtr="1">
            <a:normAutofit/>
          </a:bodyPr>
          <a:lstStyle>
            <a:lvl1pPr marL="0" indent="0" algn="ctr" rtl="0">
              <a:lnSpc>
                <a:spcPct val="100000"/>
              </a:lnSpc>
              <a:spcBef>
                <a:spcPts val="0"/>
              </a:spcBef>
              <a:buClr>
                <a:schemeClr val="dk1"/>
              </a:buClr>
              <a:buFont typeface="Arial"/>
              <a:buNone/>
              <a:defRPr sz="1600"/>
            </a:lvl1pPr>
            <a:lvl2pPr marL="676275" indent="-276225" rtl="0">
              <a:lnSpc>
                <a:spcPct val="100000"/>
              </a:lnSpc>
              <a:spcBef>
                <a:spcPts val="0"/>
              </a:spcBef>
              <a:buClr>
                <a:schemeClr val="dk1"/>
              </a:buClr>
              <a:buFont typeface="Arial"/>
              <a:buAutoNum type="arabicPeriod"/>
              <a:defRPr/>
            </a:lvl2pPr>
            <a:lvl3pPr marL="971550" indent="-273050" rtl="0">
              <a:lnSpc>
                <a:spcPct val="100000"/>
              </a:lnSpc>
              <a:spcBef>
                <a:spcPts val="0"/>
              </a:spcBef>
              <a:buClr>
                <a:schemeClr val="dk1"/>
              </a:buClr>
              <a:buFont typeface="Arial"/>
              <a:buAutoNum type="arabicPeriod"/>
              <a:defRPr/>
            </a:lvl3pPr>
            <a:lvl4pPr marL="1257300" indent="-222250" rtl="0">
              <a:lnSpc>
                <a:spcPct val="100000"/>
              </a:lnSpc>
              <a:spcBef>
                <a:spcPts val="0"/>
              </a:spcBef>
              <a:buClr>
                <a:schemeClr val="dk1"/>
              </a:buClr>
              <a:buFont typeface="Arial"/>
              <a:buAutoNum type="arabicPeriod"/>
              <a:defRPr/>
            </a:lvl4pPr>
            <a:lvl5pPr marL="1485900" indent="-222250" rtl="0">
              <a:lnSpc>
                <a:spcPct val="100000"/>
              </a:lnSpc>
              <a:spcBef>
                <a:spcPts val="0"/>
              </a:spcBef>
              <a:buClr>
                <a:schemeClr val="dk1"/>
              </a:buClr>
              <a:buFont typeface="Arial"/>
              <a:buAutoNum type="arabicPeriod"/>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2"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581025" y="2054225"/>
            <a:ext cx="2268538" cy="2129275"/>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ext Placeholder 3"/>
          <p:cNvSpPr>
            <a:spLocks noGrp="1"/>
          </p:cNvSpPr>
          <p:nvPr>
            <p:ph type="body" sz="quarter" idx="15"/>
          </p:nvPr>
        </p:nvSpPr>
        <p:spPr>
          <a:xfrm>
            <a:off x="3459692" y="2054225"/>
            <a:ext cx="2268538" cy="2129275"/>
          </a:xfrm>
        </p:spPr>
        <p:txBody>
          <a:bodyPr>
            <a:normAutofit/>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Text Placeholder 3"/>
          <p:cNvSpPr>
            <a:spLocks noGrp="1"/>
          </p:cNvSpPr>
          <p:nvPr>
            <p:ph type="body" sz="quarter" idx="16"/>
          </p:nvPr>
        </p:nvSpPr>
        <p:spPr>
          <a:xfrm>
            <a:off x="6321426" y="2054225"/>
            <a:ext cx="2268538" cy="2129275"/>
          </a:xfrm>
        </p:spPr>
        <p:txBody>
          <a:bodyPr>
            <a:normAutofit/>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9" name="Text Placeholder 6"/>
          <p:cNvSpPr>
            <a:spLocks noGrp="1"/>
          </p:cNvSpPr>
          <p:nvPr>
            <p:ph type="body" sz="quarter" idx="23"/>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25"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0" name="Slide Number Placeholder 7"/>
          <p:cNvSpPr>
            <a:spLocks noGrp="1"/>
          </p:cNvSpPr>
          <p:nvPr>
            <p:ph type="sldNum" sz="quarter" idx="24"/>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22AB7342-3200-43B0-9899-5BD22F29F8BE}" type="slidenum">
              <a:rPr/>
              <a:pPr>
                <a:defRPr/>
              </a:pPr>
              <a:t>‹#›</a:t>
            </a:fld>
            <a:endParaRPr dirty="0"/>
          </a:p>
        </p:txBody>
      </p:sp>
    </p:spTree>
    <p:extLst>
      <p:ext uri="{BB962C8B-B14F-4D97-AF65-F5344CB8AC3E}">
        <p14:creationId xmlns:p14="http://schemas.microsoft.com/office/powerpoint/2010/main" val="321591198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Several Points and Outcomes">
    <p:spTree>
      <p:nvGrpSpPr>
        <p:cNvPr id="1" name="Shape 199"/>
        <p:cNvGrpSpPr/>
        <p:nvPr/>
      </p:nvGrpSpPr>
      <p:grpSpPr>
        <a:xfrm>
          <a:off x="0" y="0"/>
          <a:ext cx="0" cy="0"/>
          <a:chOff x="0" y="0"/>
          <a:chExt cx="0" cy="0"/>
        </a:xfrm>
      </p:grpSpPr>
      <p:sp>
        <p:nvSpPr>
          <p:cNvPr id="17" name="Shape 200"/>
          <p:cNvSpPr/>
          <p:nvPr/>
        </p:nvSpPr>
        <p:spPr>
          <a:xfrm>
            <a:off x="4467225" y="1506538"/>
            <a:ext cx="4232275" cy="467836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sz="1050">
              <a:solidFill>
                <a:srgbClr val="333333"/>
              </a:solidFill>
              <a:sym typeface="Arial"/>
            </a:endParaRPr>
          </a:p>
        </p:txBody>
      </p:sp>
      <p:cxnSp>
        <p:nvCxnSpPr>
          <p:cNvPr id="18" name="Shape 213"/>
          <p:cNvCxnSpPr>
            <a:cxnSpLocks noChangeShapeType="1"/>
          </p:cNvCxnSpPr>
          <p:nvPr/>
        </p:nvCxnSpPr>
        <p:spPr bwMode="auto">
          <a:xfrm>
            <a:off x="571500" y="2746375"/>
            <a:ext cx="7989888"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cxnSp>
        <p:nvCxnSpPr>
          <p:cNvPr id="19" name="Shape 214"/>
          <p:cNvCxnSpPr>
            <a:cxnSpLocks noChangeShapeType="1"/>
          </p:cNvCxnSpPr>
          <p:nvPr/>
        </p:nvCxnSpPr>
        <p:spPr bwMode="auto">
          <a:xfrm>
            <a:off x="571500" y="3643313"/>
            <a:ext cx="7989888"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cxnSp>
        <p:nvCxnSpPr>
          <p:cNvPr id="20" name="Shape 215"/>
          <p:cNvCxnSpPr>
            <a:cxnSpLocks noChangeShapeType="1"/>
          </p:cNvCxnSpPr>
          <p:nvPr/>
        </p:nvCxnSpPr>
        <p:spPr bwMode="auto">
          <a:xfrm>
            <a:off x="571500" y="4510088"/>
            <a:ext cx="7989888"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cxnSp>
        <p:nvCxnSpPr>
          <p:cNvPr id="21" name="Shape 216"/>
          <p:cNvCxnSpPr>
            <a:cxnSpLocks noChangeShapeType="1"/>
          </p:cNvCxnSpPr>
          <p:nvPr/>
        </p:nvCxnSpPr>
        <p:spPr bwMode="auto">
          <a:xfrm>
            <a:off x="571500" y="5405438"/>
            <a:ext cx="7989888"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sp>
        <p:nvSpPr>
          <p:cNvPr id="22" name="Shape 221"/>
          <p:cNvSpPr>
            <a:spLocks noChangeArrowheads="1"/>
          </p:cNvSpPr>
          <p:nvPr userDrawn="1"/>
        </p:nvSpPr>
        <p:spPr bwMode="auto">
          <a:xfrm>
            <a:off x="4467225" y="1965325"/>
            <a:ext cx="223838" cy="619125"/>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23" name="Shape 222"/>
          <p:cNvSpPr>
            <a:spLocks noChangeArrowheads="1"/>
          </p:cNvSpPr>
          <p:nvPr userDrawn="1"/>
        </p:nvSpPr>
        <p:spPr bwMode="auto">
          <a:xfrm>
            <a:off x="4467225" y="2897188"/>
            <a:ext cx="223838" cy="620712"/>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24" name="Shape 223"/>
          <p:cNvSpPr>
            <a:spLocks noChangeArrowheads="1"/>
          </p:cNvSpPr>
          <p:nvPr userDrawn="1"/>
        </p:nvSpPr>
        <p:spPr bwMode="auto">
          <a:xfrm>
            <a:off x="4467225" y="3771900"/>
            <a:ext cx="223838" cy="620713"/>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25" name="Shape 224"/>
          <p:cNvSpPr>
            <a:spLocks noChangeArrowheads="1"/>
          </p:cNvSpPr>
          <p:nvPr userDrawn="1"/>
        </p:nvSpPr>
        <p:spPr bwMode="auto">
          <a:xfrm>
            <a:off x="4467225" y="4656138"/>
            <a:ext cx="223838" cy="619125"/>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26" name="Shape 225"/>
          <p:cNvSpPr>
            <a:spLocks noChangeArrowheads="1"/>
          </p:cNvSpPr>
          <p:nvPr userDrawn="1"/>
        </p:nvSpPr>
        <p:spPr bwMode="auto">
          <a:xfrm>
            <a:off x="4467225" y="5556250"/>
            <a:ext cx="223838" cy="620713"/>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219" name="Shape 219"/>
          <p:cNvSpPr txBox="1">
            <a:spLocks noGrp="1"/>
          </p:cNvSpPr>
          <p:nvPr>
            <p:ph type="body" idx="15"/>
          </p:nvPr>
        </p:nvSpPr>
        <p:spPr>
          <a:xfrm>
            <a:off x="457200" y="1506537"/>
            <a:ext cx="4114799" cy="406929"/>
          </a:xfrm>
          <a:prstGeom prst="rect">
            <a:avLst/>
          </a:prstGeom>
          <a:solidFill>
            <a:schemeClr val="accent1"/>
          </a:solidFill>
          <a:ln>
            <a:noFill/>
          </a:ln>
        </p:spPr>
        <p:txBody>
          <a:bodyPr lIns="91425" tIns="91425" rIns="91425" bIns="91425" anchor="ctr">
            <a:normAutofit/>
          </a:bodyPr>
          <a:lstStyle>
            <a:lvl1pPr marL="0" indent="0" algn="ctr" rtl="0">
              <a:lnSpc>
                <a:spcPct val="100000"/>
              </a:lnSpc>
              <a:spcBef>
                <a:spcPts val="0"/>
              </a:spcBef>
              <a:buClr>
                <a:schemeClr val="lt1"/>
              </a:buClr>
              <a:buFont typeface="Arial"/>
              <a:buNone/>
              <a:defRPr sz="1400" baseline="0">
                <a:solidFill>
                  <a:schemeClr val="bg1"/>
                </a:solidFill>
              </a:defRPr>
            </a:lvl1pPr>
            <a:lvl2pPr marL="0" indent="0" rtl="0">
              <a:lnSpc>
                <a:spcPct val="100000"/>
              </a:lnSpc>
              <a:spcBef>
                <a:spcPts val="0"/>
              </a:spcBef>
              <a:buFont typeface="Arial"/>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20" name="Shape 220"/>
          <p:cNvSpPr txBox="1">
            <a:spLocks noGrp="1"/>
          </p:cNvSpPr>
          <p:nvPr>
            <p:ph type="body" idx="16"/>
          </p:nvPr>
        </p:nvSpPr>
        <p:spPr>
          <a:xfrm>
            <a:off x="4572000" y="1506537"/>
            <a:ext cx="4127500" cy="406929"/>
          </a:xfrm>
          <a:prstGeom prst="rect">
            <a:avLst/>
          </a:prstGeom>
          <a:solidFill>
            <a:schemeClr val="accent1"/>
          </a:solidFill>
          <a:ln>
            <a:noFill/>
          </a:ln>
        </p:spPr>
        <p:txBody>
          <a:bodyPr lIns="91425" tIns="91425" rIns="91425" bIns="91425" anchor="ctr">
            <a:normAutofit/>
          </a:bodyPr>
          <a:lstStyle>
            <a:lvl1pPr marL="0" indent="0" algn="ctr" rtl="0">
              <a:lnSpc>
                <a:spcPct val="100000"/>
              </a:lnSpc>
              <a:spcBef>
                <a:spcPts val="0"/>
              </a:spcBef>
              <a:buClr>
                <a:schemeClr val="lt1"/>
              </a:buClr>
              <a:buFont typeface="Arial"/>
              <a:buNone/>
              <a:defRPr sz="1400" baseline="0">
                <a:solidFill>
                  <a:schemeClr val="bg1"/>
                </a:solidFill>
              </a:defRPr>
            </a:lvl1pPr>
            <a:lvl2pPr marL="0" indent="0" rtl="0">
              <a:lnSpc>
                <a:spcPct val="100000"/>
              </a:lnSpc>
              <a:spcBef>
                <a:spcPts val="0"/>
              </a:spcBef>
              <a:buFont typeface="Arial"/>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7"/>
          </p:nvPr>
        </p:nvSpPr>
        <p:spPr>
          <a:xfrm>
            <a:off x="571500" y="1970088"/>
            <a:ext cx="3638550" cy="604837"/>
          </a:xfrm>
        </p:spPr>
        <p:txBody>
          <a:bodyPr anchor="ctr">
            <a:normAutofit/>
          </a:bodyPr>
          <a:lstStyle>
            <a:lvl1pPr>
              <a:defRPr sz="1200"/>
            </a:lvl1pPr>
          </a:lstStyle>
          <a:p>
            <a:pPr lvl="0"/>
            <a:r>
              <a:rPr lang="en-US" dirty="0" smtClean="0"/>
              <a:t>Click to edit Master text styles</a:t>
            </a:r>
            <a:endParaRPr lang="en-US" dirty="0"/>
          </a:p>
        </p:txBody>
      </p:sp>
      <p:sp>
        <p:nvSpPr>
          <p:cNvPr id="34" name="Text Placeholder 3"/>
          <p:cNvSpPr>
            <a:spLocks noGrp="1"/>
          </p:cNvSpPr>
          <p:nvPr>
            <p:ph type="body" sz="quarter" idx="18"/>
          </p:nvPr>
        </p:nvSpPr>
        <p:spPr>
          <a:xfrm>
            <a:off x="571500" y="2913063"/>
            <a:ext cx="3638550" cy="604837"/>
          </a:xfrm>
        </p:spPr>
        <p:txBody>
          <a:bodyPr anchor="ctr">
            <a:normAutofit/>
          </a:bodyPr>
          <a:lstStyle>
            <a:lvl1pPr>
              <a:defRPr sz="1200"/>
            </a:lvl1pPr>
          </a:lstStyle>
          <a:p>
            <a:pPr lvl="0"/>
            <a:r>
              <a:rPr lang="en-US" dirty="0" smtClean="0"/>
              <a:t>Click to edit Master text styles</a:t>
            </a:r>
            <a:endParaRPr lang="en-US" dirty="0"/>
          </a:p>
        </p:txBody>
      </p:sp>
      <p:sp>
        <p:nvSpPr>
          <p:cNvPr id="35" name="Text Placeholder 3"/>
          <p:cNvSpPr>
            <a:spLocks noGrp="1"/>
          </p:cNvSpPr>
          <p:nvPr>
            <p:ph type="body" sz="quarter" idx="19"/>
          </p:nvPr>
        </p:nvSpPr>
        <p:spPr>
          <a:xfrm>
            <a:off x="571500" y="3779838"/>
            <a:ext cx="3638550" cy="604837"/>
          </a:xfrm>
        </p:spPr>
        <p:txBody>
          <a:bodyPr anchor="ctr">
            <a:normAutofit/>
          </a:bodyPr>
          <a:lstStyle>
            <a:lvl1pPr>
              <a:defRPr sz="1200"/>
            </a:lvl1pPr>
          </a:lstStyle>
          <a:p>
            <a:pPr lvl="0"/>
            <a:r>
              <a:rPr lang="en-US" dirty="0" smtClean="0"/>
              <a:t>Click to edit Master text styles</a:t>
            </a:r>
            <a:endParaRPr lang="en-US" dirty="0"/>
          </a:p>
        </p:txBody>
      </p:sp>
      <p:sp>
        <p:nvSpPr>
          <p:cNvPr id="36" name="Text Placeholder 3"/>
          <p:cNvSpPr>
            <a:spLocks noGrp="1"/>
          </p:cNvSpPr>
          <p:nvPr>
            <p:ph type="body" sz="quarter" idx="20"/>
          </p:nvPr>
        </p:nvSpPr>
        <p:spPr>
          <a:xfrm>
            <a:off x="571500" y="4646613"/>
            <a:ext cx="3638550" cy="604837"/>
          </a:xfrm>
        </p:spPr>
        <p:txBody>
          <a:bodyPr anchor="ctr">
            <a:normAutofit/>
          </a:bodyPr>
          <a:lstStyle>
            <a:lvl1pPr>
              <a:defRPr sz="1200"/>
            </a:lvl1pPr>
          </a:lstStyle>
          <a:p>
            <a:pPr lvl="0"/>
            <a:r>
              <a:rPr lang="en-US" dirty="0" smtClean="0"/>
              <a:t>Click to edit Master text styles</a:t>
            </a:r>
            <a:endParaRPr lang="en-US" dirty="0"/>
          </a:p>
        </p:txBody>
      </p:sp>
      <p:sp>
        <p:nvSpPr>
          <p:cNvPr id="37" name="Text Placeholder 3"/>
          <p:cNvSpPr>
            <a:spLocks noGrp="1"/>
          </p:cNvSpPr>
          <p:nvPr>
            <p:ph type="body" sz="quarter" idx="21"/>
          </p:nvPr>
        </p:nvSpPr>
        <p:spPr>
          <a:xfrm>
            <a:off x="571500" y="5551488"/>
            <a:ext cx="3638550" cy="604837"/>
          </a:xfrm>
        </p:spPr>
        <p:txBody>
          <a:bodyPr anchor="ctr">
            <a:normAutofit/>
          </a:bodyPr>
          <a:lstStyle>
            <a:lvl1pPr>
              <a:defRPr sz="1200"/>
            </a:lvl1pPr>
          </a:lstStyle>
          <a:p>
            <a:pPr lvl="0"/>
            <a:r>
              <a:rPr lang="en-US" dirty="0" smtClean="0"/>
              <a:t>Click to edit Master text styles</a:t>
            </a:r>
            <a:endParaRPr lang="en-US" dirty="0"/>
          </a:p>
        </p:txBody>
      </p:sp>
      <p:sp>
        <p:nvSpPr>
          <p:cNvPr id="42" name="Text Placeholder 3"/>
          <p:cNvSpPr>
            <a:spLocks noGrp="1"/>
          </p:cNvSpPr>
          <p:nvPr>
            <p:ph type="body" sz="quarter" idx="22"/>
          </p:nvPr>
        </p:nvSpPr>
        <p:spPr>
          <a:xfrm>
            <a:off x="4817534" y="1970088"/>
            <a:ext cx="3708400" cy="604837"/>
          </a:xfrm>
        </p:spPr>
        <p:txBody>
          <a:bodyPr anchor="ctr">
            <a:normAutofit/>
          </a:bodyPr>
          <a:lstStyle>
            <a:lvl1pPr>
              <a:defRPr sz="1200"/>
            </a:lvl1pPr>
          </a:lstStyle>
          <a:p>
            <a:pPr lvl="0"/>
            <a:r>
              <a:rPr lang="en-US" dirty="0" smtClean="0"/>
              <a:t>Click to edit Master text styles</a:t>
            </a:r>
            <a:endParaRPr lang="en-US" dirty="0"/>
          </a:p>
        </p:txBody>
      </p:sp>
      <p:sp>
        <p:nvSpPr>
          <p:cNvPr id="43" name="Text Placeholder 3"/>
          <p:cNvSpPr>
            <a:spLocks noGrp="1"/>
          </p:cNvSpPr>
          <p:nvPr>
            <p:ph type="body" sz="quarter" idx="23"/>
          </p:nvPr>
        </p:nvSpPr>
        <p:spPr>
          <a:xfrm>
            <a:off x="4817534" y="2913063"/>
            <a:ext cx="3708400" cy="604837"/>
          </a:xfrm>
        </p:spPr>
        <p:txBody>
          <a:bodyPr anchor="ctr">
            <a:normAutofit/>
          </a:bodyPr>
          <a:lstStyle>
            <a:lvl1pPr>
              <a:defRPr sz="1200"/>
            </a:lvl1pPr>
          </a:lstStyle>
          <a:p>
            <a:pPr lvl="0"/>
            <a:r>
              <a:rPr lang="en-US" dirty="0" smtClean="0"/>
              <a:t>Click to edit Master text styles</a:t>
            </a:r>
            <a:endParaRPr lang="en-US" dirty="0"/>
          </a:p>
        </p:txBody>
      </p:sp>
      <p:sp>
        <p:nvSpPr>
          <p:cNvPr id="44" name="Text Placeholder 3"/>
          <p:cNvSpPr>
            <a:spLocks noGrp="1"/>
          </p:cNvSpPr>
          <p:nvPr>
            <p:ph type="body" sz="quarter" idx="24"/>
          </p:nvPr>
        </p:nvSpPr>
        <p:spPr>
          <a:xfrm>
            <a:off x="4817534" y="3779838"/>
            <a:ext cx="3708400" cy="604837"/>
          </a:xfrm>
        </p:spPr>
        <p:txBody>
          <a:bodyPr anchor="ctr">
            <a:normAutofit/>
          </a:bodyPr>
          <a:lstStyle>
            <a:lvl1pPr>
              <a:defRPr sz="1200"/>
            </a:lvl1pPr>
          </a:lstStyle>
          <a:p>
            <a:pPr lvl="0"/>
            <a:r>
              <a:rPr lang="en-US" dirty="0" smtClean="0"/>
              <a:t>Click to edit Master text styles</a:t>
            </a:r>
            <a:endParaRPr lang="en-US" dirty="0"/>
          </a:p>
        </p:txBody>
      </p:sp>
      <p:sp>
        <p:nvSpPr>
          <p:cNvPr id="45" name="Text Placeholder 3"/>
          <p:cNvSpPr>
            <a:spLocks noGrp="1"/>
          </p:cNvSpPr>
          <p:nvPr>
            <p:ph type="body" sz="quarter" idx="25"/>
          </p:nvPr>
        </p:nvSpPr>
        <p:spPr>
          <a:xfrm>
            <a:off x="4817534" y="4646613"/>
            <a:ext cx="3708400" cy="604837"/>
          </a:xfrm>
        </p:spPr>
        <p:txBody>
          <a:bodyPr anchor="ctr">
            <a:normAutofit/>
          </a:bodyPr>
          <a:lstStyle>
            <a:lvl1pPr>
              <a:defRPr sz="1200"/>
            </a:lvl1pPr>
          </a:lstStyle>
          <a:p>
            <a:pPr lvl="0"/>
            <a:r>
              <a:rPr lang="en-US" dirty="0" smtClean="0"/>
              <a:t>Click to edit Master text styles</a:t>
            </a:r>
            <a:endParaRPr lang="en-US" dirty="0"/>
          </a:p>
        </p:txBody>
      </p:sp>
      <p:sp>
        <p:nvSpPr>
          <p:cNvPr id="46" name="Text Placeholder 3"/>
          <p:cNvSpPr>
            <a:spLocks noGrp="1"/>
          </p:cNvSpPr>
          <p:nvPr>
            <p:ph type="body" sz="quarter" idx="26"/>
          </p:nvPr>
        </p:nvSpPr>
        <p:spPr>
          <a:xfrm>
            <a:off x="4817534" y="5551488"/>
            <a:ext cx="3708400" cy="604837"/>
          </a:xfrm>
        </p:spPr>
        <p:txBody>
          <a:bodyPr anchor="ctr">
            <a:normAutofit/>
          </a:bodyPr>
          <a:lstStyle>
            <a:lvl1pPr>
              <a:defRPr sz="1200"/>
            </a:lvl1pPr>
          </a:lstStyle>
          <a:p>
            <a:pPr lvl="0"/>
            <a:r>
              <a:rPr lang="en-US" dirty="0" smtClean="0"/>
              <a:t>Click to edit Master text styles</a:t>
            </a:r>
            <a:endParaRPr lang="en-US" dirty="0"/>
          </a:p>
        </p:txBody>
      </p:sp>
      <p:sp>
        <p:nvSpPr>
          <p:cNvPr id="47"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7" name="Slide Number Placeholder 7"/>
          <p:cNvSpPr>
            <a:spLocks noGrp="1"/>
          </p:cNvSpPr>
          <p:nvPr>
            <p:ph type="sldNum" sz="quarter" idx="27"/>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7F109893-711C-4B3F-B7B0-8A998C2B05E7}" type="slidenum">
              <a:rPr/>
              <a:pPr>
                <a:defRPr/>
              </a:pPr>
              <a:t>‹#›</a:t>
            </a:fld>
            <a:endParaRPr dirty="0"/>
          </a:p>
        </p:txBody>
      </p:sp>
    </p:spTree>
    <p:extLst>
      <p:ext uri="{BB962C8B-B14F-4D97-AF65-F5344CB8AC3E}">
        <p14:creationId xmlns:p14="http://schemas.microsoft.com/office/powerpoint/2010/main" val="1186155657"/>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everal Points and Outcomes with Takeaway">
    <p:spTree>
      <p:nvGrpSpPr>
        <p:cNvPr id="1" name="Shape 199"/>
        <p:cNvGrpSpPr/>
        <p:nvPr/>
      </p:nvGrpSpPr>
      <p:grpSpPr>
        <a:xfrm>
          <a:off x="0" y="0"/>
          <a:ext cx="0" cy="0"/>
          <a:chOff x="0" y="0"/>
          <a:chExt cx="0" cy="0"/>
        </a:xfrm>
      </p:grpSpPr>
      <p:sp>
        <p:nvSpPr>
          <p:cNvPr id="18" name="Shape 200"/>
          <p:cNvSpPr/>
          <p:nvPr/>
        </p:nvSpPr>
        <p:spPr>
          <a:xfrm>
            <a:off x="4467225" y="1506538"/>
            <a:ext cx="4232275" cy="39814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sz="1050">
              <a:solidFill>
                <a:srgbClr val="333333"/>
              </a:solidFill>
              <a:sym typeface="Arial"/>
            </a:endParaRPr>
          </a:p>
        </p:txBody>
      </p:sp>
      <p:cxnSp>
        <p:nvCxnSpPr>
          <p:cNvPr id="19" name="Shape 213"/>
          <p:cNvCxnSpPr>
            <a:cxnSpLocks noChangeShapeType="1"/>
          </p:cNvCxnSpPr>
          <p:nvPr/>
        </p:nvCxnSpPr>
        <p:spPr bwMode="auto">
          <a:xfrm>
            <a:off x="571500" y="2584450"/>
            <a:ext cx="7989888"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sp>
        <p:nvSpPr>
          <p:cNvPr id="20" name="Shape 221"/>
          <p:cNvSpPr>
            <a:spLocks noChangeArrowheads="1"/>
          </p:cNvSpPr>
          <p:nvPr userDrawn="1"/>
        </p:nvSpPr>
        <p:spPr bwMode="auto">
          <a:xfrm>
            <a:off x="4467225" y="1965325"/>
            <a:ext cx="223838" cy="487363"/>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cxnSp>
        <p:nvCxnSpPr>
          <p:cNvPr id="21" name="Shape 213"/>
          <p:cNvCxnSpPr>
            <a:cxnSpLocks noChangeShapeType="1"/>
          </p:cNvCxnSpPr>
          <p:nvPr userDrawn="1"/>
        </p:nvCxnSpPr>
        <p:spPr bwMode="auto">
          <a:xfrm>
            <a:off x="571500" y="3317875"/>
            <a:ext cx="7989888"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sp>
        <p:nvSpPr>
          <p:cNvPr id="22" name="Shape 221"/>
          <p:cNvSpPr>
            <a:spLocks noChangeArrowheads="1"/>
          </p:cNvSpPr>
          <p:nvPr userDrawn="1"/>
        </p:nvSpPr>
        <p:spPr bwMode="auto">
          <a:xfrm>
            <a:off x="4467225" y="2698750"/>
            <a:ext cx="223838" cy="487363"/>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cxnSp>
        <p:nvCxnSpPr>
          <p:cNvPr id="23" name="Shape 213"/>
          <p:cNvCxnSpPr>
            <a:cxnSpLocks noChangeShapeType="1"/>
          </p:cNvCxnSpPr>
          <p:nvPr userDrawn="1"/>
        </p:nvCxnSpPr>
        <p:spPr bwMode="auto">
          <a:xfrm>
            <a:off x="571500" y="4051300"/>
            <a:ext cx="7989888"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sp>
        <p:nvSpPr>
          <p:cNvPr id="24" name="Shape 221"/>
          <p:cNvSpPr>
            <a:spLocks noChangeArrowheads="1"/>
          </p:cNvSpPr>
          <p:nvPr userDrawn="1"/>
        </p:nvSpPr>
        <p:spPr bwMode="auto">
          <a:xfrm>
            <a:off x="4467225" y="3432175"/>
            <a:ext cx="223838" cy="487363"/>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cxnSp>
        <p:nvCxnSpPr>
          <p:cNvPr id="25" name="Shape 213"/>
          <p:cNvCxnSpPr>
            <a:cxnSpLocks noChangeShapeType="1"/>
          </p:cNvCxnSpPr>
          <p:nvPr userDrawn="1"/>
        </p:nvCxnSpPr>
        <p:spPr bwMode="auto">
          <a:xfrm>
            <a:off x="571500" y="4784725"/>
            <a:ext cx="7989888"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sp>
        <p:nvSpPr>
          <p:cNvPr id="26" name="Shape 221"/>
          <p:cNvSpPr>
            <a:spLocks noChangeArrowheads="1"/>
          </p:cNvSpPr>
          <p:nvPr userDrawn="1"/>
        </p:nvSpPr>
        <p:spPr bwMode="auto">
          <a:xfrm>
            <a:off x="4467225" y="4165600"/>
            <a:ext cx="223838" cy="487363"/>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27" name="Shape 221"/>
          <p:cNvSpPr>
            <a:spLocks noChangeArrowheads="1"/>
          </p:cNvSpPr>
          <p:nvPr userDrawn="1"/>
        </p:nvSpPr>
        <p:spPr bwMode="auto">
          <a:xfrm>
            <a:off x="4467225" y="4899025"/>
            <a:ext cx="223838" cy="487363"/>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219" name="Shape 219"/>
          <p:cNvSpPr txBox="1">
            <a:spLocks noGrp="1"/>
          </p:cNvSpPr>
          <p:nvPr>
            <p:ph type="body" idx="15"/>
          </p:nvPr>
        </p:nvSpPr>
        <p:spPr>
          <a:xfrm>
            <a:off x="457200" y="1506537"/>
            <a:ext cx="4114799" cy="406929"/>
          </a:xfrm>
          <a:prstGeom prst="rect">
            <a:avLst/>
          </a:prstGeom>
          <a:solidFill>
            <a:schemeClr val="accent1"/>
          </a:solidFill>
          <a:ln>
            <a:noFill/>
          </a:ln>
        </p:spPr>
        <p:txBody>
          <a:bodyPr lIns="91425" tIns="91425" rIns="91425" bIns="91425" anchor="ctr">
            <a:normAutofit/>
          </a:bodyPr>
          <a:lstStyle>
            <a:lvl1pPr marL="0" indent="0" algn="ctr" rtl="0">
              <a:lnSpc>
                <a:spcPct val="100000"/>
              </a:lnSpc>
              <a:spcBef>
                <a:spcPts val="0"/>
              </a:spcBef>
              <a:buClr>
                <a:schemeClr val="lt1"/>
              </a:buClr>
              <a:buFont typeface="Arial"/>
              <a:buNone/>
              <a:defRPr sz="1400" baseline="0">
                <a:solidFill>
                  <a:schemeClr val="bg1"/>
                </a:solidFill>
              </a:defRPr>
            </a:lvl1pPr>
            <a:lvl2pPr marL="0" indent="0" rtl="0">
              <a:lnSpc>
                <a:spcPct val="100000"/>
              </a:lnSpc>
              <a:spcBef>
                <a:spcPts val="0"/>
              </a:spcBef>
              <a:buFont typeface="Arial"/>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20" name="Shape 220"/>
          <p:cNvSpPr txBox="1">
            <a:spLocks noGrp="1"/>
          </p:cNvSpPr>
          <p:nvPr>
            <p:ph type="body" idx="16"/>
          </p:nvPr>
        </p:nvSpPr>
        <p:spPr>
          <a:xfrm>
            <a:off x="4572000" y="1506537"/>
            <a:ext cx="4127500" cy="406929"/>
          </a:xfrm>
          <a:prstGeom prst="rect">
            <a:avLst/>
          </a:prstGeom>
          <a:solidFill>
            <a:schemeClr val="accent1"/>
          </a:solidFill>
          <a:ln>
            <a:noFill/>
          </a:ln>
        </p:spPr>
        <p:txBody>
          <a:bodyPr lIns="91425" tIns="91425" rIns="91425" bIns="91425" anchor="ctr">
            <a:normAutofit/>
          </a:bodyPr>
          <a:lstStyle>
            <a:lvl1pPr marL="0" indent="0" algn="ctr" rtl="0">
              <a:lnSpc>
                <a:spcPct val="100000"/>
              </a:lnSpc>
              <a:spcBef>
                <a:spcPts val="0"/>
              </a:spcBef>
              <a:buClr>
                <a:schemeClr val="lt1"/>
              </a:buClr>
              <a:buFont typeface="Arial"/>
              <a:buNone/>
              <a:defRPr sz="1400" baseline="0">
                <a:solidFill>
                  <a:schemeClr val="bg1"/>
                </a:solidFill>
              </a:defRPr>
            </a:lvl1pPr>
            <a:lvl2pPr marL="0" indent="0" rtl="0">
              <a:lnSpc>
                <a:spcPct val="100000"/>
              </a:lnSpc>
              <a:spcBef>
                <a:spcPts val="0"/>
              </a:spcBef>
              <a:buFont typeface="Arial"/>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7"/>
          </p:nvPr>
        </p:nvSpPr>
        <p:spPr>
          <a:xfrm>
            <a:off x="571500" y="1970089"/>
            <a:ext cx="3638550" cy="476640"/>
          </a:xfrm>
        </p:spPr>
        <p:txBody>
          <a:bodyPr anchor="ctr">
            <a:normAutofit/>
          </a:bodyPr>
          <a:lstStyle>
            <a:lvl1pPr>
              <a:defRPr sz="1200"/>
            </a:lvl1pPr>
          </a:lstStyle>
          <a:p>
            <a:pPr lvl="0"/>
            <a:r>
              <a:rPr lang="en-US" dirty="0" smtClean="0"/>
              <a:t>Click to edit Master text styles</a:t>
            </a:r>
            <a:endParaRPr lang="en-US" dirty="0"/>
          </a:p>
        </p:txBody>
      </p:sp>
      <p:sp>
        <p:nvSpPr>
          <p:cNvPr id="42" name="Text Placeholder 3"/>
          <p:cNvSpPr>
            <a:spLocks noGrp="1"/>
          </p:cNvSpPr>
          <p:nvPr>
            <p:ph type="body" sz="quarter" idx="22"/>
          </p:nvPr>
        </p:nvSpPr>
        <p:spPr>
          <a:xfrm>
            <a:off x="4817534" y="1970089"/>
            <a:ext cx="3708400" cy="476640"/>
          </a:xfrm>
        </p:spPr>
        <p:txBody>
          <a:bodyPr anchor="ctr">
            <a:normAutofit/>
          </a:bodyPr>
          <a:lstStyle>
            <a:lvl1pPr>
              <a:defRPr sz="1200"/>
            </a:lvl1pPr>
          </a:lstStyle>
          <a:p>
            <a:pPr lvl="0"/>
            <a:r>
              <a:rPr lang="en-US" dirty="0" smtClean="0"/>
              <a:t>Click to edit Master text styles</a:t>
            </a:r>
            <a:endParaRPr lang="en-US" dirty="0"/>
          </a:p>
        </p:txBody>
      </p:sp>
      <p:sp>
        <p:nvSpPr>
          <p:cNvPr id="49" name="Text Placeholder 3"/>
          <p:cNvSpPr>
            <a:spLocks noGrp="1"/>
          </p:cNvSpPr>
          <p:nvPr>
            <p:ph type="body" sz="quarter" idx="23"/>
          </p:nvPr>
        </p:nvSpPr>
        <p:spPr>
          <a:xfrm>
            <a:off x="571500" y="2703514"/>
            <a:ext cx="3638550" cy="476640"/>
          </a:xfrm>
        </p:spPr>
        <p:txBody>
          <a:bodyPr anchor="ctr">
            <a:normAutofit/>
          </a:bodyPr>
          <a:lstStyle>
            <a:lvl1pPr>
              <a:defRPr sz="1200"/>
            </a:lvl1pPr>
          </a:lstStyle>
          <a:p>
            <a:pPr lvl="0"/>
            <a:r>
              <a:rPr lang="en-US" dirty="0" smtClean="0"/>
              <a:t>Click to edit Master text styles</a:t>
            </a:r>
            <a:endParaRPr lang="en-US" dirty="0"/>
          </a:p>
        </p:txBody>
      </p:sp>
      <p:sp>
        <p:nvSpPr>
          <p:cNvPr id="50" name="Text Placeholder 3"/>
          <p:cNvSpPr>
            <a:spLocks noGrp="1"/>
          </p:cNvSpPr>
          <p:nvPr>
            <p:ph type="body" sz="quarter" idx="24"/>
          </p:nvPr>
        </p:nvSpPr>
        <p:spPr>
          <a:xfrm>
            <a:off x="4817534" y="2703514"/>
            <a:ext cx="3708400" cy="476640"/>
          </a:xfrm>
        </p:spPr>
        <p:txBody>
          <a:bodyPr anchor="ctr">
            <a:normAutofit/>
          </a:bodyPr>
          <a:lstStyle>
            <a:lvl1pPr>
              <a:defRPr sz="1200"/>
            </a:lvl1pPr>
          </a:lstStyle>
          <a:p>
            <a:pPr lvl="0"/>
            <a:r>
              <a:rPr lang="en-US" dirty="0" smtClean="0"/>
              <a:t>Click to edit Master text styles</a:t>
            </a:r>
            <a:endParaRPr lang="en-US" dirty="0"/>
          </a:p>
        </p:txBody>
      </p:sp>
      <p:sp>
        <p:nvSpPr>
          <p:cNvPr id="53" name="Text Placeholder 3"/>
          <p:cNvSpPr>
            <a:spLocks noGrp="1"/>
          </p:cNvSpPr>
          <p:nvPr>
            <p:ph type="body" sz="quarter" idx="25"/>
          </p:nvPr>
        </p:nvSpPr>
        <p:spPr>
          <a:xfrm>
            <a:off x="571500" y="3436939"/>
            <a:ext cx="3638550" cy="476640"/>
          </a:xfrm>
        </p:spPr>
        <p:txBody>
          <a:bodyPr anchor="ctr">
            <a:normAutofit/>
          </a:bodyPr>
          <a:lstStyle>
            <a:lvl1pPr>
              <a:defRPr sz="1200"/>
            </a:lvl1pPr>
          </a:lstStyle>
          <a:p>
            <a:pPr lvl="0"/>
            <a:r>
              <a:rPr lang="en-US" dirty="0" smtClean="0"/>
              <a:t>Click to edit Master text styles</a:t>
            </a:r>
            <a:endParaRPr lang="en-US" dirty="0"/>
          </a:p>
        </p:txBody>
      </p:sp>
      <p:sp>
        <p:nvSpPr>
          <p:cNvPr id="54" name="Text Placeholder 3"/>
          <p:cNvSpPr>
            <a:spLocks noGrp="1"/>
          </p:cNvSpPr>
          <p:nvPr>
            <p:ph type="body" sz="quarter" idx="26"/>
          </p:nvPr>
        </p:nvSpPr>
        <p:spPr>
          <a:xfrm>
            <a:off x="4817534" y="3436939"/>
            <a:ext cx="3708400" cy="476640"/>
          </a:xfrm>
        </p:spPr>
        <p:txBody>
          <a:bodyPr anchor="ctr">
            <a:normAutofit/>
          </a:bodyPr>
          <a:lstStyle>
            <a:lvl1pPr>
              <a:defRPr sz="1200"/>
            </a:lvl1pPr>
          </a:lstStyle>
          <a:p>
            <a:pPr lvl="0"/>
            <a:r>
              <a:rPr lang="en-US" dirty="0" smtClean="0"/>
              <a:t>Click to edit Master text styles</a:t>
            </a:r>
            <a:endParaRPr lang="en-US" dirty="0"/>
          </a:p>
        </p:txBody>
      </p:sp>
      <p:sp>
        <p:nvSpPr>
          <p:cNvPr id="57" name="Text Placeholder 3"/>
          <p:cNvSpPr>
            <a:spLocks noGrp="1"/>
          </p:cNvSpPr>
          <p:nvPr>
            <p:ph type="body" sz="quarter" idx="27"/>
          </p:nvPr>
        </p:nvSpPr>
        <p:spPr>
          <a:xfrm>
            <a:off x="571500" y="4170364"/>
            <a:ext cx="3638550" cy="476640"/>
          </a:xfrm>
        </p:spPr>
        <p:txBody>
          <a:bodyPr anchor="ctr">
            <a:normAutofit/>
          </a:bodyPr>
          <a:lstStyle>
            <a:lvl1pPr>
              <a:defRPr sz="1200"/>
            </a:lvl1pPr>
          </a:lstStyle>
          <a:p>
            <a:pPr lvl="0"/>
            <a:r>
              <a:rPr lang="en-US" dirty="0" smtClean="0"/>
              <a:t>Click to edit Master text styles</a:t>
            </a:r>
            <a:endParaRPr lang="en-US" dirty="0"/>
          </a:p>
        </p:txBody>
      </p:sp>
      <p:sp>
        <p:nvSpPr>
          <p:cNvPr id="58" name="Text Placeholder 3"/>
          <p:cNvSpPr>
            <a:spLocks noGrp="1"/>
          </p:cNvSpPr>
          <p:nvPr>
            <p:ph type="body" sz="quarter" idx="28"/>
          </p:nvPr>
        </p:nvSpPr>
        <p:spPr>
          <a:xfrm>
            <a:off x="4817534" y="4170364"/>
            <a:ext cx="3708400" cy="476640"/>
          </a:xfrm>
        </p:spPr>
        <p:txBody>
          <a:bodyPr anchor="ctr">
            <a:normAutofit/>
          </a:bodyPr>
          <a:lstStyle>
            <a:lvl1pPr>
              <a:defRPr sz="1200"/>
            </a:lvl1pPr>
          </a:lstStyle>
          <a:p>
            <a:pPr lvl="0"/>
            <a:r>
              <a:rPr lang="en-US" dirty="0" smtClean="0"/>
              <a:t>Click to edit Master text styles</a:t>
            </a:r>
            <a:endParaRPr lang="en-US" dirty="0"/>
          </a:p>
        </p:txBody>
      </p:sp>
      <p:sp>
        <p:nvSpPr>
          <p:cNvPr id="61" name="Text Placeholder 3"/>
          <p:cNvSpPr>
            <a:spLocks noGrp="1"/>
          </p:cNvSpPr>
          <p:nvPr>
            <p:ph type="body" sz="quarter" idx="29"/>
          </p:nvPr>
        </p:nvSpPr>
        <p:spPr>
          <a:xfrm>
            <a:off x="571500" y="4903789"/>
            <a:ext cx="3638550" cy="476640"/>
          </a:xfrm>
        </p:spPr>
        <p:txBody>
          <a:bodyPr anchor="ctr">
            <a:normAutofit/>
          </a:bodyPr>
          <a:lstStyle>
            <a:lvl1pPr>
              <a:defRPr sz="1200"/>
            </a:lvl1pPr>
          </a:lstStyle>
          <a:p>
            <a:pPr lvl="0"/>
            <a:r>
              <a:rPr lang="en-US" dirty="0" smtClean="0"/>
              <a:t>Click to edit Master text styles</a:t>
            </a:r>
            <a:endParaRPr lang="en-US" dirty="0"/>
          </a:p>
        </p:txBody>
      </p:sp>
      <p:sp>
        <p:nvSpPr>
          <p:cNvPr id="62" name="Text Placeholder 3"/>
          <p:cNvSpPr>
            <a:spLocks noGrp="1"/>
          </p:cNvSpPr>
          <p:nvPr>
            <p:ph type="body" sz="quarter" idx="30"/>
          </p:nvPr>
        </p:nvSpPr>
        <p:spPr>
          <a:xfrm>
            <a:off x="4817534" y="4903789"/>
            <a:ext cx="3708400" cy="476640"/>
          </a:xfrm>
        </p:spPr>
        <p:txBody>
          <a:bodyPr anchor="ctr">
            <a:normAutofit/>
          </a:bodyPr>
          <a:lstStyle>
            <a:lvl1pPr>
              <a:defRPr sz="1200"/>
            </a:lvl1pPr>
          </a:lstStyle>
          <a:p>
            <a:pPr lvl="0"/>
            <a:r>
              <a:rPr lang="en-US" dirty="0" smtClean="0"/>
              <a:t>Click to edit Master text styles</a:t>
            </a:r>
            <a:endParaRPr lang="en-US" dirty="0"/>
          </a:p>
        </p:txBody>
      </p:sp>
      <p:sp>
        <p:nvSpPr>
          <p:cNvPr id="64" name="Text Placeholder 6"/>
          <p:cNvSpPr>
            <a:spLocks noGrp="1"/>
          </p:cNvSpPr>
          <p:nvPr>
            <p:ph type="body" sz="quarter" idx="31"/>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32"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8" name="Slide Number Placeholder 7"/>
          <p:cNvSpPr>
            <a:spLocks noGrp="1"/>
          </p:cNvSpPr>
          <p:nvPr>
            <p:ph type="sldNum" sz="quarter" idx="32"/>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DB40A9A1-82BB-4594-9610-ACEB616B2605}" type="slidenum">
              <a:rPr/>
              <a:pPr>
                <a:defRPr/>
              </a:pPr>
              <a:t>‹#›</a:t>
            </a:fld>
            <a:endParaRPr dirty="0"/>
          </a:p>
        </p:txBody>
      </p:sp>
    </p:spTree>
    <p:extLst>
      <p:ext uri="{BB962C8B-B14F-4D97-AF65-F5344CB8AC3E}">
        <p14:creationId xmlns:p14="http://schemas.microsoft.com/office/powerpoint/2010/main" val="2885953577"/>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Multiple Points and Details">
    <p:spTree>
      <p:nvGrpSpPr>
        <p:cNvPr id="1" name="Shape 199"/>
        <p:cNvGrpSpPr/>
        <p:nvPr/>
      </p:nvGrpSpPr>
      <p:grpSpPr>
        <a:xfrm>
          <a:off x="0" y="0"/>
          <a:ext cx="0" cy="0"/>
          <a:chOff x="0" y="0"/>
          <a:chExt cx="0" cy="0"/>
        </a:xfrm>
      </p:grpSpPr>
      <p:cxnSp>
        <p:nvCxnSpPr>
          <p:cNvPr id="17" name="Shape 213"/>
          <p:cNvCxnSpPr>
            <a:cxnSpLocks noChangeShapeType="1"/>
          </p:cNvCxnSpPr>
          <p:nvPr/>
        </p:nvCxnSpPr>
        <p:spPr bwMode="auto">
          <a:xfrm>
            <a:off x="473075" y="2751138"/>
            <a:ext cx="8226425"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cxnSp>
        <p:nvCxnSpPr>
          <p:cNvPr id="18" name="Shape 214"/>
          <p:cNvCxnSpPr>
            <a:cxnSpLocks noChangeShapeType="1"/>
          </p:cNvCxnSpPr>
          <p:nvPr/>
        </p:nvCxnSpPr>
        <p:spPr bwMode="auto">
          <a:xfrm>
            <a:off x="473075" y="3657600"/>
            <a:ext cx="8226425"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cxnSp>
        <p:nvCxnSpPr>
          <p:cNvPr id="19" name="Shape 215"/>
          <p:cNvCxnSpPr>
            <a:cxnSpLocks noChangeShapeType="1"/>
          </p:cNvCxnSpPr>
          <p:nvPr/>
        </p:nvCxnSpPr>
        <p:spPr bwMode="auto">
          <a:xfrm>
            <a:off x="473075" y="4530725"/>
            <a:ext cx="8226425"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cxnSp>
        <p:nvCxnSpPr>
          <p:cNvPr id="20" name="Shape 216"/>
          <p:cNvCxnSpPr>
            <a:cxnSpLocks noChangeShapeType="1"/>
          </p:cNvCxnSpPr>
          <p:nvPr/>
        </p:nvCxnSpPr>
        <p:spPr bwMode="auto">
          <a:xfrm>
            <a:off x="473075" y="5416550"/>
            <a:ext cx="8226425"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sp>
        <p:nvSpPr>
          <p:cNvPr id="21" name="Shape 221"/>
          <p:cNvSpPr>
            <a:spLocks noChangeArrowheads="1"/>
          </p:cNvSpPr>
          <p:nvPr userDrawn="1"/>
        </p:nvSpPr>
        <p:spPr bwMode="auto">
          <a:xfrm>
            <a:off x="4467225" y="1965325"/>
            <a:ext cx="223838" cy="619125"/>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22" name="Shape 222"/>
          <p:cNvSpPr>
            <a:spLocks noChangeArrowheads="1"/>
          </p:cNvSpPr>
          <p:nvPr userDrawn="1"/>
        </p:nvSpPr>
        <p:spPr bwMode="auto">
          <a:xfrm>
            <a:off x="4467225" y="2897188"/>
            <a:ext cx="223838" cy="620712"/>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23" name="Shape 223"/>
          <p:cNvSpPr>
            <a:spLocks noChangeArrowheads="1"/>
          </p:cNvSpPr>
          <p:nvPr userDrawn="1"/>
        </p:nvSpPr>
        <p:spPr bwMode="auto">
          <a:xfrm>
            <a:off x="4467225" y="3771900"/>
            <a:ext cx="223838" cy="620713"/>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24" name="Shape 224"/>
          <p:cNvSpPr>
            <a:spLocks noChangeArrowheads="1"/>
          </p:cNvSpPr>
          <p:nvPr userDrawn="1"/>
        </p:nvSpPr>
        <p:spPr bwMode="auto">
          <a:xfrm>
            <a:off x="4467225" y="4656138"/>
            <a:ext cx="223838" cy="619125"/>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25" name="Shape 225"/>
          <p:cNvSpPr>
            <a:spLocks noChangeArrowheads="1"/>
          </p:cNvSpPr>
          <p:nvPr userDrawn="1"/>
        </p:nvSpPr>
        <p:spPr bwMode="auto">
          <a:xfrm>
            <a:off x="4467225" y="5556250"/>
            <a:ext cx="223838" cy="620713"/>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3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7"/>
          </p:nvPr>
        </p:nvSpPr>
        <p:spPr>
          <a:xfrm>
            <a:off x="457200" y="1964796"/>
            <a:ext cx="4013200" cy="621792"/>
          </a:xfrm>
          <a:solidFill>
            <a:schemeClr val="accent1"/>
          </a:solidFill>
        </p:spPr>
        <p:txBody>
          <a:bodyPr lIns="91440" anchor="ctr">
            <a:normAutofit/>
          </a:bodyPr>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34" name="Text Placeholder 3"/>
          <p:cNvSpPr>
            <a:spLocks noGrp="1"/>
          </p:cNvSpPr>
          <p:nvPr>
            <p:ph type="body" sz="quarter" idx="18"/>
          </p:nvPr>
        </p:nvSpPr>
        <p:spPr>
          <a:xfrm>
            <a:off x="457200" y="2897929"/>
            <a:ext cx="4013200" cy="621792"/>
          </a:xfrm>
          <a:solidFill>
            <a:schemeClr val="accent1"/>
          </a:solidFill>
        </p:spPr>
        <p:txBody>
          <a:bodyPr lIns="91440" anchor="ctr">
            <a:normAutofit/>
          </a:bodyPr>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35" name="Text Placeholder 3"/>
          <p:cNvSpPr>
            <a:spLocks noGrp="1"/>
          </p:cNvSpPr>
          <p:nvPr>
            <p:ph type="body" sz="quarter" idx="19"/>
          </p:nvPr>
        </p:nvSpPr>
        <p:spPr>
          <a:xfrm>
            <a:off x="457200" y="3772430"/>
            <a:ext cx="4013200" cy="621792"/>
          </a:xfrm>
          <a:solidFill>
            <a:schemeClr val="accent1"/>
          </a:solidFill>
        </p:spPr>
        <p:txBody>
          <a:bodyPr lIns="91440" anchor="ctr">
            <a:normAutofit/>
          </a:bodyPr>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36" name="Text Placeholder 3"/>
          <p:cNvSpPr>
            <a:spLocks noGrp="1"/>
          </p:cNvSpPr>
          <p:nvPr>
            <p:ph type="body" sz="quarter" idx="20"/>
          </p:nvPr>
        </p:nvSpPr>
        <p:spPr>
          <a:xfrm>
            <a:off x="457200" y="4655926"/>
            <a:ext cx="4013200" cy="621792"/>
          </a:xfrm>
          <a:solidFill>
            <a:schemeClr val="accent1"/>
          </a:solidFill>
        </p:spPr>
        <p:txBody>
          <a:bodyPr lIns="91440" anchor="ctr">
            <a:normAutofit/>
          </a:bodyPr>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37" name="Text Placeholder 3"/>
          <p:cNvSpPr>
            <a:spLocks noGrp="1"/>
          </p:cNvSpPr>
          <p:nvPr>
            <p:ph type="body" sz="quarter" idx="21"/>
          </p:nvPr>
        </p:nvSpPr>
        <p:spPr>
          <a:xfrm>
            <a:off x="457200" y="5556780"/>
            <a:ext cx="4013200" cy="621792"/>
          </a:xfrm>
          <a:solidFill>
            <a:schemeClr val="accent1"/>
          </a:solidFill>
        </p:spPr>
        <p:txBody>
          <a:bodyPr lIns="91440" anchor="ctr">
            <a:normAutofit/>
          </a:bodyPr>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42" name="Text Placeholder 3"/>
          <p:cNvSpPr>
            <a:spLocks noGrp="1"/>
          </p:cNvSpPr>
          <p:nvPr>
            <p:ph type="body" sz="quarter" idx="22"/>
          </p:nvPr>
        </p:nvSpPr>
        <p:spPr>
          <a:xfrm>
            <a:off x="4817534" y="1964796"/>
            <a:ext cx="3869266" cy="604837"/>
          </a:xfrm>
        </p:spPr>
        <p:txBody>
          <a:bodyPr anchor="ctr">
            <a:normAutofit/>
          </a:bodyPr>
          <a:lstStyle>
            <a:lvl1pPr marL="0" indent="0">
              <a:buNone/>
              <a:defRPr sz="1200"/>
            </a:lvl1pPr>
          </a:lstStyle>
          <a:p>
            <a:pPr lvl="0"/>
            <a:r>
              <a:rPr lang="en-US" dirty="0" smtClean="0"/>
              <a:t>Click to edit Master text styles</a:t>
            </a:r>
            <a:endParaRPr lang="en-US" dirty="0"/>
          </a:p>
        </p:txBody>
      </p:sp>
      <p:sp>
        <p:nvSpPr>
          <p:cNvPr id="43" name="Text Placeholder 3"/>
          <p:cNvSpPr>
            <a:spLocks noGrp="1"/>
          </p:cNvSpPr>
          <p:nvPr>
            <p:ph type="body" sz="quarter" idx="23"/>
          </p:nvPr>
        </p:nvSpPr>
        <p:spPr>
          <a:xfrm>
            <a:off x="4817534" y="2898246"/>
            <a:ext cx="3869266" cy="604837"/>
          </a:xfrm>
        </p:spPr>
        <p:txBody>
          <a:bodyPr anchor="ctr">
            <a:normAutofit/>
          </a:bodyPr>
          <a:lstStyle>
            <a:lvl1pPr marL="0" indent="0">
              <a:buNone/>
              <a:defRPr sz="1200"/>
            </a:lvl1pPr>
          </a:lstStyle>
          <a:p>
            <a:pPr lvl="0"/>
            <a:r>
              <a:rPr lang="en-US" dirty="0" smtClean="0"/>
              <a:t>Click to edit Master text styles</a:t>
            </a:r>
            <a:endParaRPr lang="en-US" dirty="0"/>
          </a:p>
        </p:txBody>
      </p:sp>
      <p:sp>
        <p:nvSpPr>
          <p:cNvPr id="44" name="Text Placeholder 3"/>
          <p:cNvSpPr>
            <a:spLocks noGrp="1"/>
          </p:cNvSpPr>
          <p:nvPr>
            <p:ph type="body" sz="quarter" idx="24"/>
          </p:nvPr>
        </p:nvSpPr>
        <p:spPr>
          <a:xfrm>
            <a:off x="4817534" y="3772430"/>
            <a:ext cx="3869266" cy="604837"/>
          </a:xfrm>
        </p:spPr>
        <p:txBody>
          <a:bodyPr anchor="ctr">
            <a:normAutofit/>
          </a:bodyPr>
          <a:lstStyle>
            <a:lvl1pPr marL="0" indent="0">
              <a:buNone/>
              <a:defRPr sz="1200"/>
            </a:lvl1pPr>
          </a:lstStyle>
          <a:p>
            <a:pPr lvl="0"/>
            <a:r>
              <a:rPr lang="en-US" dirty="0" smtClean="0"/>
              <a:t>Click to edit Master text styles</a:t>
            </a:r>
            <a:endParaRPr lang="en-US" dirty="0"/>
          </a:p>
        </p:txBody>
      </p:sp>
      <p:sp>
        <p:nvSpPr>
          <p:cNvPr id="45" name="Text Placeholder 3"/>
          <p:cNvSpPr>
            <a:spLocks noGrp="1"/>
          </p:cNvSpPr>
          <p:nvPr>
            <p:ph type="body" sz="quarter" idx="25"/>
          </p:nvPr>
        </p:nvSpPr>
        <p:spPr>
          <a:xfrm>
            <a:off x="4817534" y="4657196"/>
            <a:ext cx="3869266" cy="604837"/>
          </a:xfrm>
        </p:spPr>
        <p:txBody>
          <a:bodyPr anchor="ctr">
            <a:normAutofit/>
          </a:bodyPr>
          <a:lstStyle>
            <a:lvl1pPr marL="0" indent="0">
              <a:buNone/>
              <a:defRPr sz="1200"/>
            </a:lvl1pPr>
          </a:lstStyle>
          <a:p>
            <a:pPr lvl="0"/>
            <a:r>
              <a:rPr lang="en-US" dirty="0" smtClean="0"/>
              <a:t>Click to edit Master text styles</a:t>
            </a:r>
            <a:endParaRPr lang="en-US" dirty="0"/>
          </a:p>
        </p:txBody>
      </p:sp>
      <p:sp>
        <p:nvSpPr>
          <p:cNvPr id="46" name="Text Placeholder 3"/>
          <p:cNvSpPr>
            <a:spLocks noGrp="1"/>
          </p:cNvSpPr>
          <p:nvPr>
            <p:ph type="body" sz="quarter" idx="26"/>
          </p:nvPr>
        </p:nvSpPr>
        <p:spPr>
          <a:xfrm>
            <a:off x="4817534" y="5556780"/>
            <a:ext cx="3869266" cy="604837"/>
          </a:xfrm>
        </p:spPr>
        <p:txBody>
          <a:bodyPr anchor="ctr">
            <a:normAutofit/>
          </a:bodyPr>
          <a:lstStyle>
            <a:lvl1pPr marL="0" indent="0">
              <a:buNone/>
              <a:defRPr sz="1200"/>
            </a:lvl1pPr>
          </a:lstStyle>
          <a:p>
            <a:pPr lvl="0"/>
            <a:r>
              <a:rPr lang="en-US" dirty="0" smtClean="0"/>
              <a:t>Click to edit Master text styles</a:t>
            </a:r>
            <a:endParaRPr lang="en-US" dirty="0"/>
          </a:p>
        </p:txBody>
      </p:sp>
      <p:sp>
        <p:nvSpPr>
          <p:cNvPr id="31" name="Shape 219"/>
          <p:cNvSpPr txBox="1">
            <a:spLocks noGrp="1"/>
          </p:cNvSpPr>
          <p:nvPr>
            <p:ph type="body" idx="15"/>
          </p:nvPr>
        </p:nvSpPr>
        <p:spPr>
          <a:xfrm>
            <a:off x="457201" y="1506537"/>
            <a:ext cx="4010044" cy="406929"/>
          </a:xfrm>
          <a:prstGeom prst="rect">
            <a:avLst/>
          </a:prstGeom>
          <a:solidFill>
            <a:schemeClr val="bg1"/>
          </a:solidFill>
          <a:ln>
            <a:noFill/>
          </a:ln>
        </p:spPr>
        <p:txBody>
          <a:bodyPr>
            <a:normAutofit/>
          </a:bodyPr>
          <a:lstStyle>
            <a:lvl1pPr marL="0" indent="0" algn="l" rtl="0">
              <a:lnSpc>
                <a:spcPct val="100000"/>
              </a:lnSpc>
              <a:spcBef>
                <a:spcPts val="0"/>
              </a:spcBef>
              <a:buClr>
                <a:schemeClr val="lt1"/>
              </a:buClr>
              <a:buFont typeface="Arial"/>
              <a:buNone/>
              <a:defRPr sz="1400" baseline="0">
                <a:solidFill>
                  <a:schemeClr val="accent1"/>
                </a:solidFill>
              </a:defRPr>
            </a:lvl1pPr>
            <a:lvl2pPr marL="0" indent="0" rtl="0">
              <a:lnSpc>
                <a:spcPct val="100000"/>
              </a:lnSpc>
              <a:spcBef>
                <a:spcPts val="0"/>
              </a:spcBef>
              <a:buFont typeface="Arial"/>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32" name="Shape 220"/>
          <p:cNvSpPr txBox="1">
            <a:spLocks noGrp="1"/>
          </p:cNvSpPr>
          <p:nvPr>
            <p:ph type="body" idx="16"/>
          </p:nvPr>
        </p:nvSpPr>
        <p:spPr>
          <a:xfrm>
            <a:off x="4817534" y="1506537"/>
            <a:ext cx="3881966" cy="406929"/>
          </a:xfrm>
          <a:prstGeom prst="rect">
            <a:avLst/>
          </a:prstGeom>
          <a:solidFill>
            <a:schemeClr val="bg1"/>
          </a:solidFill>
          <a:ln>
            <a:noFill/>
          </a:ln>
        </p:spPr>
        <p:txBody>
          <a:bodyPr>
            <a:normAutofit/>
          </a:bodyPr>
          <a:lstStyle>
            <a:lvl1pPr marL="0" indent="0" algn="l" rtl="0">
              <a:lnSpc>
                <a:spcPct val="100000"/>
              </a:lnSpc>
              <a:spcBef>
                <a:spcPts val="0"/>
              </a:spcBef>
              <a:buClr>
                <a:schemeClr val="lt1"/>
              </a:buClr>
              <a:buFont typeface="Arial"/>
              <a:buNone/>
              <a:defRPr sz="1400" baseline="0">
                <a:solidFill>
                  <a:schemeClr val="tx2"/>
                </a:solidFill>
              </a:defRPr>
            </a:lvl1pPr>
            <a:lvl2pPr marL="0" indent="0" rtl="0">
              <a:lnSpc>
                <a:spcPct val="100000"/>
              </a:lnSpc>
              <a:spcBef>
                <a:spcPts val="0"/>
              </a:spcBef>
              <a:buFont typeface="Arial"/>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8"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6" name="Slide Number Placeholder 7"/>
          <p:cNvSpPr>
            <a:spLocks noGrp="1"/>
          </p:cNvSpPr>
          <p:nvPr userDrawn="1">
            <p:ph type="sldNum" sz="quarter" idx="27"/>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DC39D60C-7E6D-4BF6-9B4A-44B11AA6DC93}" type="slidenum">
              <a:rPr/>
              <a:pPr>
                <a:defRPr/>
              </a:pPr>
              <a:t>‹#›</a:t>
            </a:fld>
            <a:endParaRPr dirty="0"/>
          </a:p>
        </p:txBody>
      </p:sp>
    </p:spTree>
    <p:extLst>
      <p:ext uri="{BB962C8B-B14F-4D97-AF65-F5344CB8AC3E}">
        <p14:creationId xmlns:p14="http://schemas.microsoft.com/office/powerpoint/2010/main" val="75807451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Multiple Points and Details and Takeaway">
    <p:spTree>
      <p:nvGrpSpPr>
        <p:cNvPr id="1" name="Shape 199"/>
        <p:cNvGrpSpPr/>
        <p:nvPr/>
      </p:nvGrpSpPr>
      <p:grpSpPr>
        <a:xfrm>
          <a:off x="0" y="0"/>
          <a:ext cx="0" cy="0"/>
          <a:chOff x="0" y="0"/>
          <a:chExt cx="0" cy="0"/>
        </a:xfrm>
      </p:grpSpPr>
      <p:cxnSp>
        <p:nvCxnSpPr>
          <p:cNvPr id="18" name="Shape 213"/>
          <p:cNvCxnSpPr>
            <a:cxnSpLocks noChangeShapeType="1"/>
          </p:cNvCxnSpPr>
          <p:nvPr/>
        </p:nvCxnSpPr>
        <p:spPr bwMode="auto">
          <a:xfrm>
            <a:off x="473075" y="2570163"/>
            <a:ext cx="8226425"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sp>
        <p:nvSpPr>
          <p:cNvPr id="19" name="Shape 221"/>
          <p:cNvSpPr>
            <a:spLocks noChangeArrowheads="1"/>
          </p:cNvSpPr>
          <p:nvPr userDrawn="1"/>
        </p:nvSpPr>
        <p:spPr bwMode="auto">
          <a:xfrm>
            <a:off x="4467225" y="1965325"/>
            <a:ext cx="223838" cy="455613"/>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cxnSp>
        <p:nvCxnSpPr>
          <p:cNvPr id="20" name="Shape 213"/>
          <p:cNvCxnSpPr>
            <a:cxnSpLocks noChangeShapeType="1"/>
          </p:cNvCxnSpPr>
          <p:nvPr userDrawn="1"/>
        </p:nvCxnSpPr>
        <p:spPr bwMode="auto">
          <a:xfrm>
            <a:off x="473075" y="3303588"/>
            <a:ext cx="8226425"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sp>
        <p:nvSpPr>
          <p:cNvPr id="21" name="Shape 221"/>
          <p:cNvSpPr>
            <a:spLocks noChangeArrowheads="1"/>
          </p:cNvSpPr>
          <p:nvPr userDrawn="1"/>
        </p:nvSpPr>
        <p:spPr bwMode="auto">
          <a:xfrm>
            <a:off x="4467225" y="2698750"/>
            <a:ext cx="223838" cy="455613"/>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cxnSp>
        <p:nvCxnSpPr>
          <p:cNvPr id="22" name="Shape 213"/>
          <p:cNvCxnSpPr>
            <a:cxnSpLocks noChangeShapeType="1"/>
          </p:cNvCxnSpPr>
          <p:nvPr userDrawn="1"/>
        </p:nvCxnSpPr>
        <p:spPr bwMode="auto">
          <a:xfrm>
            <a:off x="473075" y="4037013"/>
            <a:ext cx="8226425"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sp>
        <p:nvSpPr>
          <p:cNvPr id="23" name="Shape 221"/>
          <p:cNvSpPr>
            <a:spLocks noChangeArrowheads="1"/>
          </p:cNvSpPr>
          <p:nvPr userDrawn="1"/>
        </p:nvSpPr>
        <p:spPr bwMode="auto">
          <a:xfrm>
            <a:off x="4467225" y="3432175"/>
            <a:ext cx="223838" cy="455613"/>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cxnSp>
        <p:nvCxnSpPr>
          <p:cNvPr id="24" name="Shape 213"/>
          <p:cNvCxnSpPr>
            <a:cxnSpLocks noChangeShapeType="1"/>
          </p:cNvCxnSpPr>
          <p:nvPr userDrawn="1"/>
        </p:nvCxnSpPr>
        <p:spPr bwMode="auto">
          <a:xfrm>
            <a:off x="473075" y="4770438"/>
            <a:ext cx="8226425" cy="0"/>
          </a:xfrm>
          <a:prstGeom prst="straightConnector1">
            <a:avLst/>
          </a:prstGeom>
          <a:noFill/>
          <a:ln w="12700" cap="rnd">
            <a:solidFill>
              <a:srgbClr val="ABACAF"/>
            </a:solidFill>
            <a:prstDash val="dot"/>
            <a:round/>
            <a:headEnd/>
            <a:tailEnd/>
          </a:ln>
          <a:extLst>
            <a:ext uri="{909E8E84-426E-40DD-AFC4-6F175D3DCCD1}">
              <a14:hiddenFill xmlns:a14="http://schemas.microsoft.com/office/drawing/2010/main">
                <a:noFill/>
              </a14:hiddenFill>
            </a:ext>
          </a:extLst>
        </p:spPr>
      </p:cxnSp>
      <p:sp>
        <p:nvSpPr>
          <p:cNvPr id="25" name="Shape 221"/>
          <p:cNvSpPr>
            <a:spLocks noChangeArrowheads="1"/>
          </p:cNvSpPr>
          <p:nvPr userDrawn="1"/>
        </p:nvSpPr>
        <p:spPr bwMode="auto">
          <a:xfrm>
            <a:off x="4467225" y="4165600"/>
            <a:ext cx="223838" cy="455613"/>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26" name="Shape 221"/>
          <p:cNvSpPr>
            <a:spLocks noChangeArrowheads="1"/>
          </p:cNvSpPr>
          <p:nvPr userDrawn="1"/>
        </p:nvSpPr>
        <p:spPr bwMode="auto">
          <a:xfrm>
            <a:off x="4467225" y="4899025"/>
            <a:ext cx="223838" cy="455613"/>
          </a:xfrm>
          <a:prstGeom prst="homePlate">
            <a:avLst>
              <a:gd name="adj"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3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7"/>
          </p:nvPr>
        </p:nvSpPr>
        <p:spPr>
          <a:xfrm>
            <a:off x="457200" y="1964796"/>
            <a:ext cx="4013200" cy="457504"/>
          </a:xfrm>
          <a:solidFill>
            <a:schemeClr val="accent1"/>
          </a:solidFill>
        </p:spPr>
        <p:txBody>
          <a:bodyPr lIns="91440" anchor="ctr">
            <a:normAutofit/>
          </a:bodyPr>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42" name="Text Placeholder 3"/>
          <p:cNvSpPr>
            <a:spLocks noGrp="1"/>
          </p:cNvSpPr>
          <p:nvPr>
            <p:ph type="body" sz="quarter" idx="22"/>
          </p:nvPr>
        </p:nvSpPr>
        <p:spPr>
          <a:xfrm>
            <a:off x="4817534" y="1964796"/>
            <a:ext cx="3869266" cy="445029"/>
          </a:xfrm>
        </p:spPr>
        <p:txBody>
          <a:bodyPr anchor="ctr">
            <a:normAutofit/>
          </a:bodyPr>
          <a:lstStyle>
            <a:lvl1pPr marL="0" indent="0">
              <a:buNone/>
              <a:defRPr sz="1200"/>
            </a:lvl1pPr>
          </a:lstStyle>
          <a:p>
            <a:pPr lvl="0"/>
            <a:r>
              <a:rPr lang="en-US" dirty="0" smtClean="0"/>
              <a:t>Click to edit Master text styles</a:t>
            </a:r>
            <a:endParaRPr lang="en-US" dirty="0"/>
          </a:p>
        </p:txBody>
      </p:sp>
      <p:sp>
        <p:nvSpPr>
          <p:cNvPr id="31" name="Shape 219"/>
          <p:cNvSpPr txBox="1">
            <a:spLocks noGrp="1"/>
          </p:cNvSpPr>
          <p:nvPr>
            <p:ph type="body" idx="15"/>
          </p:nvPr>
        </p:nvSpPr>
        <p:spPr>
          <a:xfrm>
            <a:off x="457201" y="1506537"/>
            <a:ext cx="4010044" cy="406929"/>
          </a:xfrm>
          <a:prstGeom prst="rect">
            <a:avLst/>
          </a:prstGeom>
          <a:solidFill>
            <a:schemeClr val="bg1"/>
          </a:solidFill>
          <a:ln>
            <a:noFill/>
          </a:ln>
        </p:spPr>
        <p:txBody>
          <a:bodyPr>
            <a:normAutofit/>
          </a:bodyPr>
          <a:lstStyle>
            <a:lvl1pPr marL="0" indent="0" algn="l" rtl="0">
              <a:lnSpc>
                <a:spcPct val="100000"/>
              </a:lnSpc>
              <a:spcBef>
                <a:spcPts val="0"/>
              </a:spcBef>
              <a:buClr>
                <a:schemeClr val="lt1"/>
              </a:buClr>
              <a:buFont typeface="Arial"/>
              <a:buNone/>
              <a:defRPr sz="1400" baseline="0">
                <a:solidFill>
                  <a:schemeClr val="accent1"/>
                </a:solidFill>
              </a:defRPr>
            </a:lvl1pPr>
            <a:lvl2pPr marL="0" indent="0" rtl="0">
              <a:lnSpc>
                <a:spcPct val="100000"/>
              </a:lnSpc>
              <a:spcBef>
                <a:spcPts val="0"/>
              </a:spcBef>
              <a:buFont typeface="Arial"/>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32" name="Shape 220"/>
          <p:cNvSpPr txBox="1">
            <a:spLocks noGrp="1"/>
          </p:cNvSpPr>
          <p:nvPr>
            <p:ph type="body" idx="16"/>
          </p:nvPr>
        </p:nvSpPr>
        <p:spPr>
          <a:xfrm>
            <a:off x="4817534" y="1506537"/>
            <a:ext cx="3881966" cy="406929"/>
          </a:xfrm>
          <a:prstGeom prst="rect">
            <a:avLst/>
          </a:prstGeom>
          <a:solidFill>
            <a:schemeClr val="bg1"/>
          </a:solidFill>
          <a:ln>
            <a:noFill/>
          </a:ln>
        </p:spPr>
        <p:txBody>
          <a:bodyPr>
            <a:normAutofit/>
          </a:bodyPr>
          <a:lstStyle>
            <a:lvl1pPr marL="0" indent="0" algn="l" rtl="0">
              <a:lnSpc>
                <a:spcPct val="100000"/>
              </a:lnSpc>
              <a:spcBef>
                <a:spcPts val="0"/>
              </a:spcBef>
              <a:buClr>
                <a:schemeClr val="lt1"/>
              </a:buClr>
              <a:buFont typeface="Arial"/>
              <a:buNone/>
              <a:defRPr sz="1400" baseline="0">
                <a:solidFill>
                  <a:schemeClr val="tx2"/>
                </a:solidFill>
              </a:defRPr>
            </a:lvl1pPr>
            <a:lvl2pPr marL="0" indent="0" rtl="0">
              <a:lnSpc>
                <a:spcPct val="100000"/>
              </a:lnSpc>
              <a:spcBef>
                <a:spcPts val="0"/>
              </a:spcBef>
              <a:buFont typeface="Arial"/>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58" name="Text Placeholder 6"/>
          <p:cNvSpPr>
            <a:spLocks noGrp="1"/>
          </p:cNvSpPr>
          <p:nvPr>
            <p:ph type="body" sz="quarter" idx="31"/>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62" name="Text Placeholder 3"/>
          <p:cNvSpPr>
            <a:spLocks noGrp="1"/>
          </p:cNvSpPr>
          <p:nvPr>
            <p:ph type="body" sz="quarter" idx="32"/>
          </p:nvPr>
        </p:nvSpPr>
        <p:spPr>
          <a:xfrm>
            <a:off x="457200" y="2698221"/>
            <a:ext cx="4013200" cy="457504"/>
          </a:xfrm>
          <a:solidFill>
            <a:schemeClr val="accent1"/>
          </a:solidFill>
        </p:spPr>
        <p:txBody>
          <a:bodyPr lIns="91440" anchor="ctr">
            <a:normAutofit/>
          </a:bodyPr>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63" name="Text Placeholder 3"/>
          <p:cNvSpPr>
            <a:spLocks noGrp="1"/>
          </p:cNvSpPr>
          <p:nvPr>
            <p:ph type="body" sz="quarter" idx="33"/>
          </p:nvPr>
        </p:nvSpPr>
        <p:spPr>
          <a:xfrm>
            <a:off x="4817534" y="2698221"/>
            <a:ext cx="3869266" cy="445029"/>
          </a:xfrm>
        </p:spPr>
        <p:txBody>
          <a:bodyPr anchor="ctr">
            <a:normAutofit/>
          </a:bodyPr>
          <a:lstStyle>
            <a:lvl1pPr marL="0" indent="0">
              <a:buNone/>
              <a:defRPr sz="1200"/>
            </a:lvl1pPr>
          </a:lstStyle>
          <a:p>
            <a:pPr lvl="0"/>
            <a:r>
              <a:rPr lang="en-US" dirty="0" smtClean="0"/>
              <a:t>Click to edit Master text styles</a:t>
            </a:r>
            <a:endParaRPr lang="en-US" dirty="0"/>
          </a:p>
        </p:txBody>
      </p:sp>
      <p:sp>
        <p:nvSpPr>
          <p:cNvPr id="66" name="Text Placeholder 3"/>
          <p:cNvSpPr>
            <a:spLocks noGrp="1"/>
          </p:cNvSpPr>
          <p:nvPr>
            <p:ph type="body" sz="quarter" idx="34"/>
          </p:nvPr>
        </p:nvSpPr>
        <p:spPr>
          <a:xfrm>
            <a:off x="457200" y="3431646"/>
            <a:ext cx="4013200" cy="457504"/>
          </a:xfrm>
          <a:solidFill>
            <a:schemeClr val="accent1"/>
          </a:solidFill>
        </p:spPr>
        <p:txBody>
          <a:bodyPr lIns="91440" anchor="ctr">
            <a:normAutofit/>
          </a:bodyPr>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67" name="Text Placeholder 3"/>
          <p:cNvSpPr>
            <a:spLocks noGrp="1"/>
          </p:cNvSpPr>
          <p:nvPr>
            <p:ph type="body" sz="quarter" idx="35"/>
          </p:nvPr>
        </p:nvSpPr>
        <p:spPr>
          <a:xfrm>
            <a:off x="4817534" y="3431646"/>
            <a:ext cx="3869266" cy="445029"/>
          </a:xfrm>
        </p:spPr>
        <p:txBody>
          <a:bodyPr anchor="ctr">
            <a:normAutofit/>
          </a:bodyPr>
          <a:lstStyle>
            <a:lvl1pPr marL="0" indent="0">
              <a:buNone/>
              <a:defRPr sz="1200"/>
            </a:lvl1pPr>
          </a:lstStyle>
          <a:p>
            <a:pPr lvl="0"/>
            <a:r>
              <a:rPr lang="en-US" dirty="0" smtClean="0"/>
              <a:t>Click to edit Master text styles</a:t>
            </a:r>
            <a:endParaRPr lang="en-US" dirty="0"/>
          </a:p>
        </p:txBody>
      </p:sp>
      <p:sp>
        <p:nvSpPr>
          <p:cNvPr id="70" name="Text Placeholder 3"/>
          <p:cNvSpPr>
            <a:spLocks noGrp="1"/>
          </p:cNvSpPr>
          <p:nvPr>
            <p:ph type="body" sz="quarter" idx="36"/>
          </p:nvPr>
        </p:nvSpPr>
        <p:spPr>
          <a:xfrm>
            <a:off x="457200" y="4165071"/>
            <a:ext cx="4013200" cy="457504"/>
          </a:xfrm>
          <a:solidFill>
            <a:schemeClr val="accent1"/>
          </a:solidFill>
        </p:spPr>
        <p:txBody>
          <a:bodyPr lIns="91440" anchor="ctr">
            <a:normAutofit/>
          </a:bodyPr>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71" name="Text Placeholder 3"/>
          <p:cNvSpPr>
            <a:spLocks noGrp="1"/>
          </p:cNvSpPr>
          <p:nvPr>
            <p:ph type="body" sz="quarter" idx="37"/>
          </p:nvPr>
        </p:nvSpPr>
        <p:spPr>
          <a:xfrm>
            <a:off x="4817534" y="4165071"/>
            <a:ext cx="3869266" cy="445029"/>
          </a:xfrm>
        </p:spPr>
        <p:txBody>
          <a:bodyPr anchor="ctr">
            <a:normAutofit/>
          </a:bodyPr>
          <a:lstStyle>
            <a:lvl1pPr marL="0" indent="0">
              <a:buNone/>
              <a:defRPr sz="1200"/>
            </a:lvl1pPr>
          </a:lstStyle>
          <a:p>
            <a:pPr lvl="0"/>
            <a:r>
              <a:rPr lang="en-US" dirty="0" smtClean="0"/>
              <a:t>Click to edit Master text styles</a:t>
            </a:r>
            <a:endParaRPr lang="en-US" dirty="0"/>
          </a:p>
        </p:txBody>
      </p:sp>
      <p:sp>
        <p:nvSpPr>
          <p:cNvPr id="74" name="Text Placeholder 3"/>
          <p:cNvSpPr>
            <a:spLocks noGrp="1"/>
          </p:cNvSpPr>
          <p:nvPr>
            <p:ph type="body" sz="quarter" idx="38"/>
          </p:nvPr>
        </p:nvSpPr>
        <p:spPr>
          <a:xfrm>
            <a:off x="457200" y="4898496"/>
            <a:ext cx="4013200" cy="457504"/>
          </a:xfrm>
          <a:solidFill>
            <a:schemeClr val="accent1"/>
          </a:solidFill>
        </p:spPr>
        <p:txBody>
          <a:bodyPr lIns="91440" anchor="ctr">
            <a:normAutofit/>
          </a:bodyPr>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75" name="Text Placeholder 3"/>
          <p:cNvSpPr>
            <a:spLocks noGrp="1"/>
          </p:cNvSpPr>
          <p:nvPr>
            <p:ph type="body" sz="quarter" idx="39"/>
          </p:nvPr>
        </p:nvSpPr>
        <p:spPr>
          <a:xfrm>
            <a:off x="4817534" y="4898496"/>
            <a:ext cx="3869266" cy="445029"/>
          </a:xfrm>
        </p:spPr>
        <p:txBody>
          <a:bodyPr anchor="ctr">
            <a:normAutofit/>
          </a:bodyPr>
          <a:lstStyle>
            <a:lvl1pPr marL="0" indent="0">
              <a:buNone/>
              <a:defRPr sz="1200"/>
            </a:lvl1pPr>
          </a:lstStyle>
          <a:p>
            <a:pPr lvl="0"/>
            <a:r>
              <a:rPr lang="en-US" dirty="0" smtClean="0"/>
              <a:t>Click to edit Master text styles</a:t>
            </a:r>
            <a:endParaRPr lang="en-US" dirty="0"/>
          </a:p>
        </p:txBody>
      </p:sp>
      <p:sp>
        <p:nvSpPr>
          <p:cNvPr id="34"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7" name="Slide Number Placeholder 7"/>
          <p:cNvSpPr>
            <a:spLocks noGrp="1"/>
          </p:cNvSpPr>
          <p:nvPr userDrawn="1">
            <p:ph type="sldNum" sz="quarter" idx="40"/>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E3FE5A72-37E6-4213-92CF-292D6CFF5D3E}" type="slidenum">
              <a:rPr/>
              <a:pPr>
                <a:defRPr/>
              </a:pPr>
              <a:t>‹#›</a:t>
            </a:fld>
            <a:endParaRPr dirty="0"/>
          </a:p>
        </p:txBody>
      </p:sp>
    </p:spTree>
    <p:extLst>
      <p:ext uri="{BB962C8B-B14F-4D97-AF65-F5344CB8AC3E}">
        <p14:creationId xmlns:p14="http://schemas.microsoft.com/office/powerpoint/2010/main" val="3604489379"/>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Information Layout">
    <p:spTree>
      <p:nvGrpSpPr>
        <p:cNvPr id="1" name=""/>
        <p:cNvGrpSpPr/>
        <p:nvPr/>
      </p:nvGrpSpPr>
      <p:grpSpPr>
        <a:xfrm>
          <a:off x="0" y="0"/>
          <a:ext cx="0" cy="0"/>
          <a:chOff x="0" y="0"/>
          <a:chExt cx="0" cy="0"/>
        </a:xfrm>
      </p:grpSpPr>
      <p:sp>
        <p:nvSpPr>
          <p:cNvPr id="13" name="Rectangle 12"/>
          <p:cNvSpPr/>
          <p:nvPr userDrawn="1"/>
        </p:nvSpPr>
        <p:spPr>
          <a:xfrm>
            <a:off x="468313" y="2506663"/>
            <a:ext cx="2655887"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userDrawn="1"/>
        </p:nvSpPr>
        <p:spPr>
          <a:xfrm>
            <a:off x="3248025" y="2506663"/>
            <a:ext cx="2655888"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userDrawn="1"/>
        </p:nvSpPr>
        <p:spPr>
          <a:xfrm>
            <a:off x="6034088" y="2506663"/>
            <a:ext cx="2655887"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userDrawn="1"/>
        </p:nvSpPr>
        <p:spPr>
          <a:xfrm>
            <a:off x="465138" y="1506538"/>
            <a:ext cx="8221662" cy="893762"/>
          </a:xfrm>
          <a:prstGeom prst="rect">
            <a:avLst/>
          </a:prstGeom>
          <a:solidFill>
            <a:schemeClr val="tx2">
              <a:lumMod val="60000"/>
              <a:lumOff val="40000"/>
            </a:schemeClr>
          </a:solidFill>
          <a:ln w="9525" cap="flat" cmpd="sng" algn="ctr">
            <a:noFill/>
            <a:prstDash val="solid"/>
            <a:miter lim="800000"/>
            <a:headEnd type="none" w="med" len="med"/>
            <a:tailEnd type="none" w="med" len="med"/>
          </a:ln>
          <a:effectLst/>
        </p:spPr>
        <p:txBody>
          <a:bodyPr lIns="36576" tIns="36576" rIns="36576" bIns="36576" anchor="ctr"/>
          <a:lstStyle/>
          <a:p>
            <a:pPr>
              <a:defRPr/>
            </a:pPr>
            <a:endParaRPr lang="en-US" sz="1050">
              <a:solidFill>
                <a:srgbClr val="BDD19D"/>
              </a:solidFill>
            </a:endParaRPr>
          </a:p>
        </p:txBody>
      </p:sp>
      <p:sp>
        <p:nvSpPr>
          <p:cNvPr id="19" name="Rectangle 18"/>
          <p:cNvSpPr/>
          <p:nvPr userDrawn="1"/>
        </p:nvSpPr>
        <p:spPr>
          <a:xfrm>
            <a:off x="465138" y="5297488"/>
            <a:ext cx="8221662" cy="893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68499" y="2531270"/>
            <a:ext cx="2655850" cy="313795"/>
          </a:xfrm>
        </p:spPr>
        <p:txBody>
          <a:bodyPr anchor="ctr">
            <a:normAutofit/>
          </a:bodyPr>
          <a:lstStyle>
            <a:lvl1pPr marL="0" indent="0" algn="ctr">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4" name="Text Placeholder 3"/>
          <p:cNvSpPr>
            <a:spLocks noGrp="1"/>
          </p:cNvSpPr>
          <p:nvPr>
            <p:ph type="body" sz="quarter" idx="15"/>
          </p:nvPr>
        </p:nvSpPr>
        <p:spPr>
          <a:xfrm>
            <a:off x="3247396" y="2531270"/>
            <a:ext cx="2655850" cy="313795"/>
          </a:xfrm>
        </p:spPr>
        <p:txBody>
          <a:bodyPr anchor="ctr">
            <a:normAutofit/>
          </a:bodyPr>
          <a:lstStyle>
            <a:lvl1pPr marL="0" indent="0" algn="ctr">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7" name="Text Placeholder 3"/>
          <p:cNvSpPr>
            <a:spLocks noGrp="1"/>
          </p:cNvSpPr>
          <p:nvPr>
            <p:ph type="body" sz="quarter" idx="17"/>
          </p:nvPr>
        </p:nvSpPr>
        <p:spPr>
          <a:xfrm>
            <a:off x="6034642" y="2531270"/>
            <a:ext cx="2655850" cy="313795"/>
          </a:xfrm>
        </p:spPr>
        <p:txBody>
          <a:bodyPr anchor="ctr">
            <a:normAutofit/>
          </a:bodyPr>
          <a:lstStyle>
            <a:lvl1pPr marL="0" indent="0" algn="ctr">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9" name="Text Placeholder 8"/>
          <p:cNvSpPr>
            <a:spLocks noGrp="1"/>
          </p:cNvSpPr>
          <p:nvPr>
            <p:ph type="body" sz="quarter" idx="18"/>
          </p:nvPr>
        </p:nvSpPr>
        <p:spPr>
          <a:xfrm>
            <a:off x="475392" y="2937933"/>
            <a:ext cx="2670936" cy="2253192"/>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8"/>
          <p:cNvSpPr>
            <a:spLocks noGrp="1"/>
          </p:cNvSpPr>
          <p:nvPr>
            <p:ph type="body" sz="quarter" idx="19"/>
          </p:nvPr>
        </p:nvSpPr>
        <p:spPr>
          <a:xfrm>
            <a:off x="3255347" y="2937933"/>
            <a:ext cx="2670936" cy="2253192"/>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8"/>
          <p:cNvSpPr>
            <a:spLocks noGrp="1"/>
          </p:cNvSpPr>
          <p:nvPr>
            <p:ph type="body" sz="quarter" idx="20"/>
          </p:nvPr>
        </p:nvSpPr>
        <p:spPr>
          <a:xfrm>
            <a:off x="6035302" y="2937933"/>
            <a:ext cx="2638394" cy="2253192"/>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21"/>
          </p:nvPr>
        </p:nvSpPr>
        <p:spPr>
          <a:xfrm>
            <a:off x="457200" y="1506538"/>
            <a:ext cx="8245475" cy="893762"/>
          </a:xfrm>
        </p:spPr>
        <p:txBody>
          <a:bodyPr anchor="ctr">
            <a:normAutofit/>
          </a:bodyPr>
          <a:lstStyle>
            <a:lvl1pPr marL="0" indent="0" algn="ctr">
              <a:buNone/>
              <a:defRPr sz="1400" baseline="0">
                <a:solidFill>
                  <a:schemeClr val="bg1"/>
                </a:solidFill>
              </a:defRPr>
            </a:lvl1pPr>
          </a:lstStyle>
          <a:p>
            <a:pPr lvl="0"/>
            <a:r>
              <a:rPr lang="en-US" dirty="0" smtClean="0"/>
              <a:t>Click to edit Master text styles</a:t>
            </a:r>
          </a:p>
        </p:txBody>
      </p:sp>
      <p:sp>
        <p:nvSpPr>
          <p:cNvPr id="23" name="Text Placeholder 11"/>
          <p:cNvSpPr>
            <a:spLocks noGrp="1"/>
          </p:cNvSpPr>
          <p:nvPr>
            <p:ph type="body" sz="quarter" idx="22"/>
          </p:nvPr>
        </p:nvSpPr>
        <p:spPr>
          <a:xfrm>
            <a:off x="457200" y="5297488"/>
            <a:ext cx="8245475" cy="893762"/>
          </a:xfrm>
        </p:spPr>
        <p:txBody>
          <a:bodyPr anchor="ctr">
            <a:normAutofit/>
          </a:bodyPr>
          <a:lstStyle>
            <a:lvl1pPr marL="0" indent="0" algn="ctr">
              <a:buNone/>
              <a:defRPr sz="1600" baseline="0">
                <a:solidFill>
                  <a:schemeClr val="bg1"/>
                </a:solidFill>
              </a:defRPr>
            </a:lvl1pPr>
          </a:lstStyle>
          <a:p>
            <a:pPr lvl="0"/>
            <a:r>
              <a:rPr lang="en-US" dirty="0" smtClean="0"/>
              <a:t>Click to edit Master text styles</a:t>
            </a:r>
          </a:p>
        </p:txBody>
      </p:sp>
      <p:sp>
        <p:nvSpPr>
          <p:cNvPr id="26" name="Text Placeholder 4"/>
          <p:cNvSpPr>
            <a:spLocks noGrp="1"/>
          </p:cNvSpPr>
          <p:nvPr>
            <p:ph type="body" sz="quarter" idx="2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0" name="Slide Number Placeholder 7"/>
          <p:cNvSpPr>
            <a:spLocks noGrp="1"/>
          </p:cNvSpPr>
          <p:nvPr>
            <p:ph type="sldNum" sz="quarter" idx="24"/>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7160B420-B201-4952-806D-41A5FEDF1A59}" type="slidenum">
              <a:rPr/>
              <a:pPr>
                <a:defRPr/>
              </a:pPr>
              <a:t>‹#›</a:t>
            </a:fld>
            <a:endParaRPr/>
          </a:p>
        </p:txBody>
      </p:sp>
    </p:spTree>
    <p:extLst>
      <p:ext uri="{BB962C8B-B14F-4D97-AF65-F5344CB8AC3E}">
        <p14:creationId xmlns:p14="http://schemas.microsoft.com/office/powerpoint/2010/main" val="898810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5071" indent="0">
              <a:buNone/>
              <a:defRPr sz="1200"/>
            </a:lvl2pPr>
            <a:lvl3pPr marL="910135" indent="0">
              <a:buNone/>
              <a:defRPr sz="1000"/>
            </a:lvl3pPr>
            <a:lvl4pPr marL="1365200" indent="0">
              <a:buNone/>
              <a:defRPr sz="900"/>
            </a:lvl4pPr>
            <a:lvl5pPr marL="1820266" indent="0">
              <a:buNone/>
              <a:defRPr sz="900"/>
            </a:lvl5pPr>
            <a:lvl6pPr marL="2275333" indent="0">
              <a:buNone/>
              <a:defRPr sz="900"/>
            </a:lvl6pPr>
            <a:lvl7pPr marL="2730398" indent="0">
              <a:buNone/>
              <a:defRPr sz="900"/>
            </a:lvl7pPr>
            <a:lvl8pPr marL="3185467" indent="0">
              <a:buNone/>
              <a:defRPr sz="900"/>
            </a:lvl8pPr>
            <a:lvl9pPr marL="3640530" indent="0">
              <a:buNone/>
              <a:defRPr sz="900"/>
            </a:lvl9pPr>
          </a:lstStyle>
          <a:p>
            <a:pPr lvl="0"/>
            <a:r>
              <a:rPr lang="en-US" smtClean="0"/>
              <a:t>Click to edit Master text styles</a:t>
            </a:r>
          </a:p>
        </p:txBody>
      </p:sp>
    </p:spTree>
    <p:extLst>
      <p:ext uri="{BB962C8B-B14F-4D97-AF65-F5344CB8AC3E}">
        <p14:creationId xmlns:p14="http://schemas.microsoft.com/office/powerpoint/2010/main" val="219764945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Information Layout and Takeaway">
    <p:spTree>
      <p:nvGrpSpPr>
        <p:cNvPr id="1" name=""/>
        <p:cNvGrpSpPr/>
        <p:nvPr/>
      </p:nvGrpSpPr>
      <p:grpSpPr>
        <a:xfrm>
          <a:off x="0" y="0"/>
          <a:ext cx="0" cy="0"/>
          <a:chOff x="0" y="0"/>
          <a:chExt cx="0" cy="0"/>
        </a:xfrm>
      </p:grpSpPr>
      <p:sp>
        <p:nvSpPr>
          <p:cNvPr id="14" name="Rectangle 13"/>
          <p:cNvSpPr/>
          <p:nvPr userDrawn="1"/>
        </p:nvSpPr>
        <p:spPr>
          <a:xfrm>
            <a:off x="468313" y="2506663"/>
            <a:ext cx="2655887"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userDrawn="1"/>
        </p:nvSpPr>
        <p:spPr>
          <a:xfrm>
            <a:off x="3248025" y="2506663"/>
            <a:ext cx="2655888"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userDrawn="1"/>
        </p:nvSpPr>
        <p:spPr>
          <a:xfrm>
            <a:off x="6034088" y="2506663"/>
            <a:ext cx="2655887"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 name="Rectangle 18"/>
          <p:cNvSpPr/>
          <p:nvPr userDrawn="1"/>
        </p:nvSpPr>
        <p:spPr>
          <a:xfrm>
            <a:off x="465138" y="1506538"/>
            <a:ext cx="8221662" cy="893762"/>
          </a:xfrm>
          <a:prstGeom prst="rect">
            <a:avLst/>
          </a:prstGeom>
          <a:solidFill>
            <a:schemeClr val="tx2">
              <a:lumMod val="60000"/>
              <a:lumOff val="40000"/>
            </a:schemeClr>
          </a:solidFill>
          <a:ln w="9525" cap="flat" cmpd="sng" algn="ctr">
            <a:noFill/>
            <a:prstDash val="solid"/>
            <a:miter lim="800000"/>
            <a:headEnd type="none" w="med" len="med"/>
            <a:tailEnd type="none" w="med" len="med"/>
          </a:ln>
          <a:effectLst/>
        </p:spPr>
        <p:txBody>
          <a:bodyPr lIns="36576" tIns="36576" rIns="36576" bIns="36576" anchor="ctr"/>
          <a:lstStyle/>
          <a:p>
            <a:pPr>
              <a:defRPr/>
            </a:pPr>
            <a:endParaRPr lang="en-US" sz="1050">
              <a:solidFill>
                <a:srgbClr val="BDD19D"/>
              </a:solidFill>
            </a:endParaRPr>
          </a:p>
        </p:txBody>
      </p:sp>
      <p:sp>
        <p:nvSpPr>
          <p:cNvPr id="20" name="Rectangle 19"/>
          <p:cNvSpPr/>
          <p:nvPr userDrawn="1"/>
        </p:nvSpPr>
        <p:spPr>
          <a:xfrm>
            <a:off x="465138" y="4535488"/>
            <a:ext cx="8221662" cy="798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468499" y="2531270"/>
            <a:ext cx="2655850" cy="313795"/>
          </a:xfrm>
        </p:spPr>
        <p:txBody>
          <a:bodyPr anchor="ctr">
            <a:normAutofit/>
          </a:bodyPr>
          <a:lstStyle>
            <a:lvl1pPr marL="0" indent="0" algn="ctr">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4" name="Text Placeholder 3"/>
          <p:cNvSpPr>
            <a:spLocks noGrp="1"/>
          </p:cNvSpPr>
          <p:nvPr>
            <p:ph type="body" sz="quarter" idx="15"/>
          </p:nvPr>
        </p:nvSpPr>
        <p:spPr>
          <a:xfrm>
            <a:off x="3247396" y="2531270"/>
            <a:ext cx="2655850" cy="313795"/>
          </a:xfrm>
        </p:spPr>
        <p:txBody>
          <a:bodyPr anchor="ctr">
            <a:normAutofit/>
          </a:bodyPr>
          <a:lstStyle>
            <a:lvl1pPr marL="0" indent="0" algn="ctr">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7" name="Text Placeholder 3"/>
          <p:cNvSpPr>
            <a:spLocks noGrp="1"/>
          </p:cNvSpPr>
          <p:nvPr>
            <p:ph type="body" sz="quarter" idx="17"/>
          </p:nvPr>
        </p:nvSpPr>
        <p:spPr>
          <a:xfrm>
            <a:off x="6034642" y="2531270"/>
            <a:ext cx="2655850" cy="313795"/>
          </a:xfrm>
        </p:spPr>
        <p:txBody>
          <a:bodyPr anchor="ctr">
            <a:normAutofit/>
          </a:bodyPr>
          <a:lstStyle>
            <a:lvl1pPr marL="0" indent="0" algn="ctr">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9" name="Text Placeholder 8"/>
          <p:cNvSpPr>
            <a:spLocks noGrp="1"/>
          </p:cNvSpPr>
          <p:nvPr>
            <p:ph type="body" sz="quarter" idx="18"/>
          </p:nvPr>
        </p:nvSpPr>
        <p:spPr>
          <a:xfrm>
            <a:off x="475392" y="2937933"/>
            <a:ext cx="2670936" cy="1510044"/>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8"/>
          <p:cNvSpPr>
            <a:spLocks noGrp="1"/>
          </p:cNvSpPr>
          <p:nvPr>
            <p:ph type="body" sz="quarter" idx="19"/>
          </p:nvPr>
        </p:nvSpPr>
        <p:spPr>
          <a:xfrm>
            <a:off x="3255347" y="2937933"/>
            <a:ext cx="2670936" cy="1510044"/>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8"/>
          <p:cNvSpPr>
            <a:spLocks noGrp="1"/>
          </p:cNvSpPr>
          <p:nvPr>
            <p:ph type="body" sz="quarter" idx="20"/>
          </p:nvPr>
        </p:nvSpPr>
        <p:spPr>
          <a:xfrm>
            <a:off x="6035302" y="2937933"/>
            <a:ext cx="2638394" cy="1510044"/>
          </a:xfrm>
        </p:spPr>
        <p:txBody>
          <a:bodyP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21"/>
          </p:nvPr>
        </p:nvSpPr>
        <p:spPr>
          <a:xfrm>
            <a:off x="457200" y="1506538"/>
            <a:ext cx="8245475" cy="893762"/>
          </a:xfrm>
        </p:spPr>
        <p:txBody>
          <a:bodyPr anchor="ctr">
            <a:normAutofit/>
          </a:bodyPr>
          <a:lstStyle>
            <a:lvl1pPr marL="0" indent="0" algn="ctr">
              <a:buNone/>
              <a:defRPr sz="1400" baseline="0">
                <a:solidFill>
                  <a:schemeClr val="bg1"/>
                </a:solidFill>
              </a:defRPr>
            </a:lvl1pPr>
          </a:lstStyle>
          <a:p>
            <a:pPr lvl="0"/>
            <a:r>
              <a:rPr lang="en-US" dirty="0" smtClean="0"/>
              <a:t>Click to edit Master text styles</a:t>
            </a:r>
          </a:p>
        </p:txBody>
      </p:sp>
      <p:sp>
        <p:nvSpPr>
          <p:cNvPr id="23" name="Text Placeholder 11"/>
          <p:cNvSpPr>
            <a:spLocks noGrp="1"/>
          </p:cNvSpPr>
          <p:nvPr>
            <p:ph type="body" sz="quarter" idx="22"/>
          </p:nvPr>
        </p:nvSpPr>
        <p:spPr>
          <a:xfrm>
            <a:off x="457200" y="4535487"/>
            <a:ext cx="8245475" cy="798511"/>
          </a:xfrm>
        </p:spPr>
        <p:txBody>
          <a:bodyPr anchor="ctr">
            <a:normAutofit/>
          </a:bodyPr>
          <a:lstStyle>
            <a:lvl1pPr marL="0" indent="0" algn="ctr">
              <a:buNone/>
              <a:defRPr sz="1600" baseline="0">
                <a:solidFill>
                  <a:schemeClr val="bg1"/>
                </a:solidFill>
              </a:defRPr>
            </a:lvl1pPr>
          </a:lstStyle>
          <a:p>
            <a:pPr lvl="0"/>
            <a:r>
              <a:rPr lang="en-US" dirty="0" smtClean="0"/>
              <a:t>Click to edit Master text styles</a:t>
            </a:r>
          </a:p>
        </p:txBody>
      </p:sp>
      <p:sp>
        <p:nvSpPr>
          <p:cNvPr id="28" name="Text Placeholder 6"/>
          <p:cNvSpPr>
            <a:spLocks noGrp="1"/>
          </p:cNvSpPr>
          <p:nvPr>
            <p:ph type="body" sz="quarter" idx="31"/>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26" name="Text Placeholder 4"/>
          <p:cNvSpPr>
            <a:spLocks noGrp="1"/>
          </p:cNvSpPr>
          <p:nvPr>
            <p:ph type="body" sz="quarter" idx="32"/>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1" name="Slide Number Placeholder 7"/>
          <p:cNvSpPr>
            <a:spLocks noGrp="1"/>
          </p:cNvSpPr>
          <p:nvPr>
            <p:ph type="sldNum" sz="quarter" idx="33"/>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0BDF95ED-D798-497D-92C4-0E958769DFC6}" type="slidenum">
              <a:rPr/>
              <a:pPr>
                <a:defRPr/>
              </a:pPr>
              <a:t>‹#›</a:t>
            </a:fld>
            <a:endParaRPr/>
          </a:p>
        </p:txBody>
      </p:sp>
    </p:spTree>
    <p:extLst>
      <p:ext uri="{BB962C8B-B14F-4D97-AF65-F5344CB8AC3E}">
        <p14:creationId xmlns:p14="http://schemas.microsoft.com/office/powerpoint/2010/main" val="4179109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Info Layout 1">
    <p:spTree>
      <p:nvGrpSpPr>
        <p:cNvPr id="1" name=""/>
        <p:cNvGrpSpPr/>
        <p:nvPr/>
      </p:nvGrpSpPr>
      <p:grpSpPr>
        <a:xfrm>
          <a:off x="0" y="0"/>
          <a:ext cx="0" cy="0"/>
          <a:chOff x="0" y="0"/>
          <a:chExt cx="0" cy="0"/>
        </a:xfrm>
      </p:grpSpPr>
      <p:sp>
        <p:nvSpPr>
          <p:cNvPr id="17" name="Rectangle 16"/>
          <p:cNvSpPr/>
          <p:nvPr userDrawn="1"/>
        </p:nvSpPr>
        <p:spPr>
          <a:xfrm>
            <a:off x="871538" y="1968500"/>
            <a:ext cx="2565400"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Rectangle 17"/>
          <p:cNvSpPr/>
          <p:nvPr userDrawn="1"/>
        </p:nvSpPr>
        <p:spPr>
          <a:xfrm rot="16200000">
            <a:off x="-292100" y="3165475"/>
            <a:ext cx="1860550"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 name="Rectangle 18"/>
          <p:cNvSpPr/>
          <p:nvPr userDrawn="1"/>
        </p:nvSpPr>
        <p:spPr>
          <a:xfrm rot="16200000">
            <a:off x="-172244" y="5187157"/>
            <a:ext cx="1620837"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Rectangle 19"/>
          <p:cNvSpPr/>
          <p:nvPr userDrawn="1"/>
        </p:nvSpPr>
        <p:spPr>
          <a:xfrm>
            <a:off x="3505200" y="1968500"/>
            <a:ext cx="2565400"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Rectangle 20"/>
          <p:cNvSpPr/>
          <p:nvPr userDrawn="1"/>
        </p:nvSpPr>
        <p:spPr>
          <a:xfrm>
            <a:off x="6138863" y="1968500"/>
            <a:ext cx="2565400"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872065" y="1985602"/>
            <a:ext cx="2565642" cy="313795"/>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9" name="Text Placeholder 8"/>
          <p:cNvSpPr>
            <a:spLocks noGrp="1"/>
          </p:cNvSpPr>
          <p:nvPr>
            <p:ph type="body" sz="quarter" idx="18"/>
          </p:nvPr>
        </p:nvSpPr>
        <p:spPr>
          <a:xfrm>
            <a:off x="879503" y="2416268"/>
            <a:ext cx="2557964" cy="1859927"/>
          </a:xfrm>
          <a:solidFill>
            <a:schemeClr val="bg1">
              <a:lumMod val="95000"/>
            </a:schemeClr>
          </a:solidFill>
        </p:spPr>
        <p:txBody>
          <a:bodyPr lIns="91440" tIns="91440" rIns="91440" bIns="91440">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21"/>
          </p:nvPr>
        </p:nvSpPr>
        <p:spPr>
          <a:xfrm>
            <a:off x="872063" y="1506538"/>
            <a:ext cx="7814737" cy="360362"/>
          </a:xfrm>
          <a:solidFill>
            <a:schemeClr val="accent1"/>
          </a:solidFill>
        </p:spPr>
        <p:txBody>
          <a:bodyPr anchor="ctr">
            <a:normAutofit/>
          </a:bodyPr>
          <a:lstStyle>
            <a:lvl1pPr marL="0" indent="0" algn="ctr">
              <a:buNone/>
              <a:defRPr sz="1400" baseline="0">
                <a:solidFill>
                  <a:schemeClr val="bg1"/>
                </a:solidFill>
              </a:defRPr>
            </a:lvl1pPr>
          </a:lstStyle>
          <a:p>
            <a:pPr lvl="0"/>
            <a:r>
              <a:rPr lang="en-US" dirty="0" smtClean="0"/>
              <a:t>Click to edit Master text styles</a:t>
            </a:r>
          </a:p>
        </p:txBody>
      </p:sp>
      <p:sp>
        <p:nvSpPr>
          <p:cNvPr id="38" name="Text Placeholder 3"/>
          <p:cNvSpPr>
            <a:spLocks noGrp="1"/>
          </p:cNvSpPr>
          <p:nvPr>
            <p:ph type="body" sz="quarter" idx="22"/>
          </p:nvPr>
        </p:nvSpPr>
        <p:spPr>
          <a:xfrm rot="16200000">
            <a:off x="-291787" y="3189332"/>
            <a:ext cx="1859927" cy="313795"/>
          </a:xfrm>
        </p:spPr>
        <p:txBody>
          <a:bodyPr anchor="ctr">
            <a:noAutofit/>
          </a:bodyPr>
          <a:lstStyle>
            <a:lvl1pPr marL="0" indent="0" algn="ctr">
              <a:lnSpc>
                <a:spcPct val="100000"/>
              </a:lnSpc>
              <a:spcBef>
                <a:spcPts val="0"/>
              </a:spcBef>
              <a:buNone/>
              <a:defRPr sz="1200" b="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67" name="Text Placeholder 8"/>
          <p:cNvSpPr>
            <a:spLocks noGrp="1"/>
          </p:cNvSpPr>
          <p:nvPr>
            <p:ph type="body" sz="quarter" idx="28"/>
          </p:nvPr>
        </p:nvSpPr>
        <p:spPr>
          <a:xfrm>
            <a:off x="879503" y="4360300"/>
            <a:ext cx="2557964" cy="1818893"/>
          </a:xfrm>
          <a:solidFill>
            <a:schemeClr val="tx2">
              <a:lumMod val="60000"/>
              <a:lumOff val="40000"/>
            </a:schemeClr>
          </a:solidFill>
        </p:spPr>
        <p:txBody>
          <a:bodyPr lIns="91440" tIns="91440" rIns="91440" bIns="91440">
            <a:normAutofit/>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9" name="Text Placeholder 3"/>
          <p:cNvSpPr>
            <a:spLocks noGrp="1"/>
          </p:cNvSpPr>
          <p:nvPr>
            <p:ph type="body" sz="quarter" idx="29"/>
          </p:nvPr>
        </p:nvSpPr>
        <p:spPr>
          <a:xfrm rot="16200000">
            <a:off x="-271270" y="5112847"/>
            <a:ext cx="1818893" cy="313795"/>
          </a:xfrm>
          <a:solidFill>
            <a:schemeClr val="tx2">
              <a:lumMod val="60000"/>
              <a:lumOff val="40000"/>
            </a:schemeClr>
          </a:solidFill>
        </p:spPr>
        <p:txBody>
          <a:bodyPr anchor="ctr">
            <a:noAutofit/>
          </a:bodyPr>
          <a:lstStyle>
            <a:lvl1pPr marL="0" indent="0" algn="ctr">
              <a:lnSpc>
                <a:spcPct val="100000"/>
              </a:lnSpc>
              <a:spcBef>
                <a:spcPts val="0"/>
              </a:spcBef>
              <a:buNone/>
              <a:defRPr sz="12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79" name="Text Placeholder 3"/>
          <p:cNvSpPr>
            <a:spLocks noGrp="1"/>
          </p:cNvSpPr>
          <p:nvPr>
            <p:ph type="body" sz="quarter" idx="30"/>
          </p:nvPr>
        </p:nvSpPr>
        <p:spPr>
          <a:xfrm>
            <a:off x="3505198" y="1985602"/>
            <a:ext cx="2565642" cy="313795"/>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80" name="Text Placeholder 8"/>
          <p:cNvSpPr>
            <a:spLocks noGrp="1"/>
          </p:cNvSpPr>
          <p:nvPr>
            <p:ph type="body" sz="quarter" idx="31"/>
          </p:nvPr>
        </p:nvSpPr>
        <p:spPr>
          <a:xfrm>
            <a:off x="3512636" y="2416268"/>
            <a:ext cx="2557964" cy="1859927"/>
          </a:xfrm>
          <a:solidFill>
            <a:schemeClr val="bg1">
              <a:lumMod val="95000"/>
            </a:schemeClr>
          </a:solidFill>
        </p:spPr>
        <p:txBody>
          <a:bodyPr lIns="91440" tIns="91440" rIns="91440" bIns="91440">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1" name="Text Placeholder 8"/>
          <p:cNvSpPr>
            <a:spLocks noGrp="1"/>
          </p:cNvSpPr>
          <p:nvPr>
            <p:ph type="body" sz="quarter" idx="32"/>
          </p:nvPr>
        </p:nvSpPr>
        <p:spPr>
          <a:xfrm>
            <a:off x="3512636" y="4360300"/>
            <a:ext cx="2557964" cy="1818893"/>
          </a:xfrm>
          <a:solidFill>
            <a:schemeClr val="tx2">
              <a:lumMod val="60000"/>
              <a:lumOff val="40000"/>
            </a:schemeClr>
          </a:solidFill>
        </p:spPr>
        <p:txBody>
          <a:bodyPr lIns="91440" tIns="91440" rIns="91440" bIns="91440">
            <a:normAutofit/>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3" name="Text Placeholder 3"/>
          <p:cNvSpPr>
            <a:spLocks noGrp="1"/>
          </p:cNvSpPr>
          <p:nvPr>
            <p:ph type="body" sz="quarter" idx="33"/>
          </p:nvPr>
        </p:nvSpPr>
        <p:spPr>
          <a:xfrm>
            <a:off x="6138331" y="1985602"/>
            <a:ext cx="2565642" cy="313795"/>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84" name="Text Placeholder 8"/>
          <p:cNvSpPr>
            <a:spLocks noGrp="1"/>
          </p:cNvSpPr>
          <p:nvPr>
            <p:ph type="body" sz="quarter" idx="34"/>
          </p:nvPr>
        </p:nvSpPr>
        <p:spPr>
          <a:xfrm>
            <a:off x="6145769" y="2416268"/>
            <a:ext cx="2557964" cy="1859927"/>
          </a:xfrm>
          <a:solidFill>
            <a:schemeClr val="bg1">
              <a:lumMod val="95000"/>
            </a:schemeClr>
          </a:solidFill>
        </p:spPr>
        <p:txBody>
          <a:bodyPr lIns="91440" tIns="91440" rIns="91440" bIns="91440">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5" name="Text Placeholder 8"/>
          <p:cNvSpPr>
            <a:spLocks noGrp="1"/>
          </p:cNvSpPr>
          <p:nvPr>
            <p:ph type="body" sz="quarter" idx="35"/>
          </p:nvPr>
        </p:nvSpPr>
        <p:spPr>
          <a:xfrm>
            <a:off x="6145769" y="4360300"/>
            <a:ext cx="2557964" cy="1818893"/>
          </a:xfrm>
          <a:solidFill>
            <a:schemeClr val="tx2">
              <a:lumMod val="60000"/>
              <a:lumOff val="40000"/>
            </a:schemeClr>
          </a:solidFill>
        </p:spPr>
        <p:txBody>
          <a:bodyPr lIns="91440" tIns="91440" rIns="91440" bIns="91440">
            <a:normAutofit/>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4"/>
          <p:cNvSpPr>
            <a:spLocks noGrp="1"/>
          </p:cNvSpPr>
          <p:nvPr>
            <p:ph type="body" sz="quarter" idx="36"/>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2" name="Slide Number Placeholder 7"/>
          <p:cNvSpPr>
            <a:spLocks noGrp="1"/>
          </p:cNvSpPr>
          <p:nvPr>
            <p:ph type="sldNum" sz="quarter" idx="37"/>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D1FB8B60-2EA4-4C8E-BFE7-1F50C2FF6E43}" type="slidenum">
              <a:rPr/>
              <a:pPr>
                <a:defRPr/>
              </a:pPr>
              <a:t>‹#›</a:t>
            </a:fld>
            <a:endParaRPr/>
          </a:p>
        </p:txBody>
      </p:sp>
    </p:spTree>
    <p:extLst>
      <p:ext uri="{BB962C8B-B14F-4D97-AF65-F5344CB8AC3E}">
        <p14:creationId xmlns:p14="http://schemas.microsoft.com/office/powerpoint/2010/main" val="3160810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Info Layout 1 and takeaway">
    <p:spTree>
      <p:nvGrpSpPr>
        <p:cNvPr id="1" name=""/>
        <p:cNvGrpSpPr/>
        <p:nvPr/>
      </p:nvGrpSpPr>
      <p:grpSpPr>
        <a:xfrm>
          <a:off x="0" y="0"/>
          <a:ext cx="0" cy="0"/>
          <a:chOff x="0" y="0"/>
          <a:chExt cx="0" cy="0"/>
        </a:xfrm>
      </p:grpSpPr>
      <p:sp>
        <p:nvSpPr>
          <p:cNvPr id="18" name="Rectangle 17"/>
          <p:cNvSpPr/>
          <p:nvPr userDrawn="1"/>
        </p:nvSpPr>
        <p:spPr>
          <a:xfrm>
            <a:off x="871538" y="1968500"/>
            <a:ext cx="2565400"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 name="Rectangle 18"/>
          <p:cNvSpPr/>
          <p:nvPr userDrawn="1"/>
        </p:nvSpPr>
        <p:spPr>
          <a:xfrm rot="16200000">
            <a:off x="-54769" y="2928144"/>
            <a:ext cx="1385888"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Rectangle 19"/>
          <p:cNvSpPr/>
          <p:nvPr userDrawn="1"/>
        </p:nvSpPr>
        <p:spPr>
          <a:xfrm rot="16200000">
            <a:off x="34131" y="4514057"/>
            <a:ext cx="1208087"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Rectangle 20"/>
          <p:cNvSpPr/>
          <p:nvPr userDrawn="1"/>
        </p:nvSpPr>
        <p:spPr>
          <a:xfrm>
            <a:off x="3505200" y="1968500"/>
            <a:ext cx="2565400"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Rectangle 21"/>
          <p:cNvSpPr/>
          <p:nvPr userDrawn="1"/>
        </p:nvSpPr>
        <p:spPr>
          <a:xfrm>
            <a:off x="6138863" y="1968500"/>
            <a:ext cx="2565400"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4" name="Text Placeholder 3"/>
          <p:cNvSpPr>
            <a:spLocks noGrp="1"/>
          </p:cNvSpPr>
          <p:nvPr>
            <p:ph type="body" sz="quarter" idx="13"/>
          </p:nvPr>
        </p:nvSpPr>
        <p:spPr>
          <a:xfrm>
            <a:off x="872065" y="1985602"/>
            <a:ext cx="2565642" cy="313795"/>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9" name="Text Placeholder 8"/>
          <p:cNvSpPr>
            <a:spLocks noGrp="1"/>
          </p:cNvSpPr>
          <p:nvPr>
            <p:ph type="body" sz="quarter" idx="18"/>
          </p:nvPr>
        </p:nvSpPr>
        <p:spPr>
          <a:xfrm>
            <a:off x="879503" y="2416269"/>
            <a:ext cx="2557964" cy="1385262"/>
          </a:xfrm>
          <a:solidFill>
            <a:schemeClr val="bg1">
              <a:lumMod val="95000"/>
            </a:schemeClr>
          </a:solidFill>
        </p:spPr>
        <p:txBody>
          <a:bodyPr lIns="91440" tIns="91440" rIns="91440" bIns="91440">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21"/>
          </p:nvPr>
        </p:nvSpPr>
        <p:spPr>
          <a:xfrm>
            <a:off x="872063" y="1506538"/>
            <a:ext cx="7814737" cy="360362"/>
          </a:xfrm>
          <a:solidFill>
            <a:schemeClr val="accent1"/>
          </a:solidFill>
        </p:spPr>
        <p:txBody>
          <a:bodyPr anchor="ctr">
            <a:normAutofit/>
          </a:bodyPr>
          <a:lstStyle>
            <a:lvl1pPr marL="0" indent="0" algn="ctr">
              <a:buNone/>
              <a:defRPr sz="1400" baseline="0">
                <a:solidFill>
                  <a:schemeClr val="bg1"/>
                </a:solidFill>
              </a:defRPr>
            </a:lvl1pPr>
          </a:lstStyle>
          <a:p>
            <a:pPr lvl="0"/>
            <a:r>
              <a:rPr lang="en-US" dirty="0" smtClean="0"/>
              <a:t>Click to edit Master text styles</a:t>
            </a:r>
          </a:p>
        </p:txBody>
      </p:sp>
      <p:sp>
        <p:nvSpPr>
          <p:cNvPr id="38" name="Text Placeholder 3"/>
          <p:cNvSpPr>
            <a:spLocks noGrp="1"/>
          </p:cNvSpPr>
          <p:nvPr>
            <p:ph type="body" sz="quarter" idx="22"/>
          </p:nvPr>
        </p:nvSpPr>
        <p:spPr>
          <a:xfrm rot="16200000">
            <a:off x="-54454" y="2952000"/>
            <a:ext cx="1385264" cy="313795"/>
          </a:xfrm>
        </p:spPr>
        <p:txBody>
          <a:bodyPr anchor="ctr">
            <a:noAutofit/>
          </a:bodyPr>
          <a:lstStyle>
            <a:lvl1pPr marL="0" indent="0" algn="ctr">
              <a:lnSpc>
                <a:spcPct val="100000"/>
              </a:lnSpc>
              <a:spcBef>
                <a:spcPts val="0"/>
              </a:spcBef>
              <a:buNone/>
              <a:defRPr sz="1200" b="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67" name="Text Placeholder 8"/>
          <p:cNvSpPr>
            <a:spLocks noGrp="1"/>
          </p:cNvSpPr>
          <p:nvPr>
            <p:ph type="body" sz="quarter" idx="28"/>
          </p:nvPr>
        </p:nvSpPr>
        <p:spPr>
          <a:xfrm>
            <a:off x="879503" y="3893576"/>
            <a:ext cx="2557964" cy="1354700"/>
          </a:xfrm>
          <a:solidFill>
            <a:schemeClr val="tx2">
              <a:lumMod val="60000"/>
              <a:lumOff val="40000"/>
            </a:schemeClr>
          </a:solidFill>
        </p:spPr>
        <p:txBody>
          <a:bodyPr lIns="91440" tIns="91440" rIns="91440" bIns="91440">
            <a:normAutofit/>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9" name="Text Placeholder 3"/>
          <p:cNvSpPr>
            <a:spLocks noGrp="1"/>
          </p:cNvSpPr>
          <p:nvPr>
            <p:ph type="body" sz="quarter" idx="29"/>
          </p:nvPr>
        </p:nvSpPr>
        <p:spPr>
          <a:xfrm rot="16200000">
            <a:off x="-39173" y="4414024"/>
            <a:ext cx="1354700" cy="313795"/>
          </a:xfrm>
          <a:solidFill>
            <a:schemeClr val="tx2">
              <a:lumMod val="60000"/>
              <a:lumOff val="40000"/>
            </a:schemeClr>
          </a:solidFill>
        </p:spPr>
        <p:txBody>
          <a:bodyPr anchor="ctr">
            <a:noAutofit/>
          </a:bodyPr>
          <a:lstStyle>
            <a:lvl1pPr marL="0" indent="0" algn="ctr">
              <a:lnSpc>
                <a:spcPct val="100000"/>
              </a:lnSpc>
              <a:spcBef>
                <a:spcPts val="0"/>
              </a:spcBef>
              <a:buNone/>
              <a:defRPr sz="12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79" name="Text Placeholder 3"/>
          <p:cNvSpPr>
            <a:spLocks noGrp="1"/>
          </p:cNvSpPr>
          <p:nvPr>
            <p:ph type="body" sz="quarter" idx="30"/>
          </p:nvPr>
        </p:nvSpPr>
        <p:spPr>
          <a:xfrm>
            <a:off x="3505198" y="1985602"/>
            <a:ext cx="2565642" cy="313795"/>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80" name="Text Placeholder 8"/>
          <p:cNvSpPr>
            <a:spLocks noGrp="1"/>
          </p:cNvSpPr>
          <p:nvPr>
            <p:ph type="body" sz="quarter" idx="31"/>
          </p:nvPr>
        </p:nvSpPr>
        <p:spPr>
          <a:xfrm>
            <a:off x="3512636" y="2416269"/>
            <a:ext cx="2557964" cy="1385262"/>
          </a:xfrm>
          <a:solidFill>
            <a:schemeClr val="bg1">
              <a:lumMod val="95000"/>
            </a:schemeClr>
          </a:solidFill>
        </p:spPr>
        <p:txBody>
          <a:bodyPr lIns="91440" tIns="91440" rIns="91440" bIns="91440">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1" name="Text Placeholder 8"/>
          <p:cNvSpPr>
            <a:spLocks noGrp="1"/>
          </p:cNvSpPr>
          <p:nvPr>
            <p:ph type="body" sz="quarter" idx="32"/>
          </p:nvPr>
        </p:nvSpPr>
        <p:spPr>
          <a:xfrm>
            <a:off x="3512636" y="3893576"/>
            <a:ext cx="2557964" cy="1354700"/>
          </a:xfrm>
          <a:solidFill>
            <a:schemeClr val="tx2">
              <a:lumMod val="60000"/>
              <a:lumOff val="40000"/>
            </a:schemeClr>
          </a:solidFill>
        </p:spPr>
        <p:txBody>
          <a:bodyPr lIns="91440" tIns="91440" rIns="91440" bIns="91440">
            <a:normAutofit/>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3" name="Text Placeholder 3"/>
          <p:cNvSpPr>
            <a:spLocks noGrp="1"/>
          </p:cNvSpPr>
          <p:nvPr>
            <p:ph type="body" sz="quarter" idx="33"/>
          </p:nvPr>
        </p:nvSpPr>
        <p:spPr>
          <a:xfrm>
            <a:off x="6138331" y="1985602"/>
            <a:ext cx="2565642" cy="313795"/>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84" name="Text Placeholder 8"/>
          <p:cNvSpPr>
            <a:spLocks noGrp="1"/>
          </p:cNvSpPr>
          <p:nvPr>
            <p:ph type="body" sz="quarter" idx="34"/>
          </p:nvPr>
        </p:nvSpPr>
        <p:spPr>
          <a:xfrm>
            <a:off x="6145769" y="2416269"/>
            <a:ext cx="2557964" cy="1385262"/>
          </a:xfrm>
          <a:solidFill>
            <a:schemeClr val="bg1">
              <a:lumMod val="95000"/>
            </a:schemeClr>
          </a:solidFill>
        </p:spPr>
        <p:txBody>
          <a:bodyPr lIns="91440" tIns="91440" rIns="91440" bIns="91440">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5" name="Text Placeholder 8"/>
          <p:cNvSpPr>
            <a:spLocks noGrp="1"/>
          </p:cNvSpPr>
          <p:nvPr>
            <p:ph type="body" sz="quarter" idx="35"/>
          </p:nvPr>
        </p:nvSpPr>
        <p:spPr>
          <a:xfrm>
            <a:off x="6145769" y="3893576"/>
            <a:ext cx="2557964" cy="1354700"/>
          </a:xfrm>
          <a:solidFill>
            <a:schemeClr val="tx2">
              <a:lumMod val="60000"/>
              <a:lumOff val="40000"/>
            </a:schemeClr>
          </a:solidFill>
        </p:spPr>
        <p:txBody>
          <a:bodyPr lIns="91440" tIns="91440" rIns="91440" bIns="91440">
            <a:normAutofit/>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Text Placeholder 6"/>
          <p:cNvSpPr>
            <a:spLocks noGrp="1"/>
          </p:cNvSpPr>
          <p:nvPr>
            <p:ph type="body" sz="quarter" idx="37"/>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25" name="Text Placeholder 4"/>
          <p:cNvSpPr>
            <a:spLocks noGrp="1"/>
          </p:cNvSpPr>
          <p:nvPr>
            <p:ph type="body" sz="quarter" idx="38"/>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3" name="Slide Number Placeholder 7"/>
          <p:cNvSpPr>
            <a:spLocks noGrp="1"/>
          </p:cNvSpPr>
          <p:nvPr>
            <p:ph type="sldNum" sz="quarter" idx="39"/>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B15F3882-D28A-4E29-86E2-9A4F9644F203}" type="slidenum">
              <a:rPr/>
              <a:pPr>
                <a:defRPr/>
              </a:pPr>
              <a:t>‹#›</a:t>
            </a:fld>
            <a:endParaRPr/>
          </a:p>
        </p:txBody>
      </p:sp>
    </p:spTree>
    <p:extLst>
      <p:ext uri="{BB962C8B-B14F-4D97-AF65-F5344CB8AC3E}">
        <p14:creationId xmlns:p14="http://schemas.microsoft.com/office/powerpoint/2010/main" val="2518308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fo Layout 2">
    <p:spTree>
      <p:nvGrpSpPr>
        <p:cNvPr id="1" name=""/>
        <p:cNvGrpSpPr/>
        <p:nvPr/>
      </p:nvGrpSpPr>
      <p:grpSpPr>
        <a:xfrm>
          <a:off x="0" y="0"/>
          <a:ext cx="0" cy="0"/>
          <a:chOff x="0" y="0"/>
          <a:chExt cx="0" cy="0"/>
        </a:xfrm>
      </p:grpSpPr>
      <p:sp>
        <p:nvSpPr>
          <p:cNvPr id="34" name="Rectangle 33"/>
          <p:cNvSpPr/>
          <p:nvPr userDrawn="1"/>
        </p:nvSpPr>
        <p:spPr>
          <a:xfrm>
            <a:off x="457200" y="2546350"/>
            <a:ext cx="8229600" cy="5826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userDrawn="1"/>
        </p:nvSpPr>
        <p:spPr>
          <a:xfrm>
            <a:off x="457200" y="3565525"/>
            <a:ext cx="8229600" cy="5810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1" name="Rectangle 50"/>
          <p:cNvSpPr/>
          <p:nvPr userDrawn="1"/>
        </p:nvSpPr>
        <p:spPr>
          <a:xfrm>
            <a:off x="457200" y="4584700"/>
            <a:ext cx="8229600" cy="5810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2" name="Rectangle 51"/>
          <p:cNvSpPr/>
          <p:nvPr userDrawn="1"/>
        </p:nvSpPr>
        <p:spPr>
          <a:xfrm>
            <a:off x="457200" y="5602288"/>
            <a:ext cx="8229600" cy="5810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7" name="Straight Connector 66"/>
          <p:cNvCxnSpPr/>
          <p:nvPr userDrawn="1"/>
        </p:nvCxnSpPr>
        <p:spPr>
          <a:xfrm>
            <a:off x="1817688" y="1514475"/>
            <a:ext cx="0" cy="4670425"/>
          </a:xfrm>
          <a:prstGeom prst="line">
            <a:avLst/>
          </a:prstGeom>
          <a:noFill/>
          <a:ln w="12700" cap="rnd">
            <a:solidFill>
              <a:schemeClr val="tx2">
                <a:lumMod val="60000"/>
                <a:lumOff val="40000"/>
              </a:schemeClr>
            </a:solidFill>
            <a:prstDash val="dot"/>
            <a:round/>
            <a:headEnd type="none" w="med" len="med"/>
            <a:tailEnd type="none" w="med" len="med"/>
          </a:ln>
        </p:spPr>
      </p:cxnSp>
      <p:sp>
        <p:nvSpPr>
          <p:cNvPr id="68" name="Rectangle 67"/>
          <p:cNvSpPr/>
          <p:nvPr userDrawn="1"/>
        </p:nvSpPr>
        <p:spPr>
          <a:xfrm>
            <a:off x="1812925" y="1509713"/>
            <a:ext cx="6873875" cy="581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3" name="Text Placeholder 14"/>
          <p:cNvSpPr>
            <a:spLocks noGrp="1"/>
          </p:cNvSpPr>
          <p:nvPr>
            <p:ph type="body" sz="quarter" idx="24"/>
          </p:nvPr>
        </p:nvSpPr>
        <p:spPr>
          <a:xfrm>
            <a:off x="1854200" y="2597074"/>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44" name="Text Placeholder 14"/>
          <p:cNvSpPr>
            <a:spLocks noGrp="1"/>
          </p:cNvSpPr>
          <p:nvPr>
            <p:ph type="body" sz="quarter" idx="25"/>
          </p:nvPr>
        </p:nvSpPr>
        <p:spPr>
          <a:xfrm>
            <a:off x="3225800" y="2597074"/>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45" name="Text Placeholder 14"/>
          <p:cNvSpPr>
            <a:spLocks noGrp="1"/>
          </p:cNvSpPr>
          <p:nvPr>
            <p:ph type="body" sz="quarter" idx="26"/>
          </p:nvPr>
        </p:nvSpPr>
        <p:spPr>
          <a:xfrm>
            <a:off x="4597400" y="2597074"/>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46" name="Text Placeholder 14"/>
          <p:cNvSpPr>
            <a:spLocks noGrp="1"/>
          </p:cNvSpPr>
          <p:nvPr>
            <p:ph type="body" sz="quarter" idx="27"/>
          </p:nvPr>
        </p:nvSpPr>
        <p:spPr>
          <a:xfrm>
            <a:off x="5969000" y="2597074"/>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47" name="Text Placeholder 14"/>
          <p:cNvSpPr>
            <a:spLocks noGrp="1"/>
          </p:cNvSpPr>
          <p:nvPr>
            <p:ph type="body" sz="quarter" idx="28"/>
          </p:nvPr>
        </p:nvSpPr>
        <p:spPr>
          <a:xfrm>
            <a:off x="7340600" y="2597074"/>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53" name="Text Placeholder 14"/>
          <p:cNvSpPr>
            <a:spLocks noGrp="1"/>
          </p:cNvSpPr>
          <p:nvPr>
            <p:ph type="body" sz="quarter" idx="29"/>
          </p:nvPr>
        </p:nvSpPr>
        <p:spPr>
          <a:xfrm>
            <a:off x="1854200" y="3629380"/>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54" name="Text Placeholder 14"/>
          <p:cNvSpPr>
            <a:spLocks noGrp="1"/>
          </p:cNvSpPr>
          <p:nvPr>
            <p:ph type="body" sz="quarter" idx="30"/>
          </p:nvPr>
        </p:nvSpPr>
        <p:spPr>
          <a:xfrm>
            <a:off x="3225800" y="3629380"/>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55" name="Text Placeholder 14"/>
          <p:cNvSpPr>
            <a:spLocks noGrp="1"/>
          </p:cNvSpPr>
          <p:nvPr>
            <p:ph type="body" sz="quarter" idx="31"/>
          </p:nvPr>
        </p:nvSpPr>
        <p:spPr>
          <a:xfrm>
            <a:off x="4597400" y="3629380"/>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56" name="Text Placeholder 14"/>
          <p:cNvSpPr>
            <a:spLocks noGrp="1"/>
          </p:cNvSpPr>
          <p:nvPr>
            <p:ph type="body" sz="quarter" idx="32"/>
          </p:nvPr>
        </p:nvSpPr>
        <p:spPr>
          <a:xfrm>
            <a:off x="5969000" y="3629380"/>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57" name="Text Placeholder 14"/>
          <p:cNvSpPr>
            <a:spLocks noGrp="1"/>
          </p:cNvSpPr>
          <p:nvPr>
            <p:ph type="body" sz="quarter" idx="33"/>
          </p:nvPr>
        </p:nvSpPr>
        <p:spPr>
          <a:xfrm>
            <a:off x="7340600" y="3629380"/>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58" name="Text Placeholder 14"/>
          <p:cNvSpPr>
            <a:spLocks noGrp="1"/>
          </p:cNvSpPr>
          <p:nvPr>
            <p:ph type="body" sz="quarter" idx="34"/>
          </p:nvPr>
        </p:nvSpPr>
        <p:spPr>
          <a:xfrm>
            <a:off x="1854200" y="4651083"/>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59" name="Text Placeholder 14"/>
          <p:cNvSpPr>
            <a:spLocks noGrp="1"/>
          </p:cNvSpPr>
          <p:nvPr>
            <p:ph type="body" sz="quarter" idx="35"/>
          </p:nvPr>
        </p:nvSpPr>
        <p:spPr>
          <a:xfrm>
            <a:off x="3225800" y="4651083"/>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60" name="Text Placeholder 14"/>
          <p:cNvSpPr>
            <a:spLocks noGrp="1"/>
          </p:cNvSpPr>
          <p:nvPr>
            <p:ph type="body" sz="quarter" idx="36"/>
          </p:nvPr>
        </p:nvSpPr>
        <p:spPr>
          <a:xfrm>
            <a:off x="4597400" y="4651083"/>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61" name="Text Placeholder 14"/>
          <p:cNvSpPr>
            <a:spLocks noGrp="1"/>
          </p:cNvSpPr>
          <p:nvPr>
            <p:ph type="body" sz="quarter" idx="37"/>
          </p:nvPr>
        </p:nvSpPr>
        <p:spPr>
          <a:xfrm>
            <a:off x="5969000" y="4651083"/>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62" name="Text Placeholder 14"/>
          <p:cNvSpPr>
            <a:spLocks noGrp="1"/>
          </p:cNvSpPr>
          <p:nvPr>
            <p:ph type="body" sz="quarter" idx="38"/>
          </p:nvPr>
        </p:nvSpPr>
        <p:spPr>
          <a:xfrm>
            <a:off x="7340600" y="4651083"/>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63" name="Text Placeholder 14"/>
          <p:cNvSpPr>
            <a:spLocks noGrp="1"/>
          </p:cNvSpPr>
          <p:nvPr>
            <p:ph type="body" sz="quarter" idx="39"/>
          </p:nvPr>
        </p:nvSpPr>
        <p:spPr>
          <a:xfrm>
            <a:off x="552450" y="2597074"/>
            <a:ext cx="1181100" cy="458160"/>
          </a:xfrm>
        </p:spPr>
        <p:txBody>
          <a:bodyPr anchor="ctr">
            <a:normAutofit/>
          </a:bodyPr>
          <a:lstStyle>
            <a:lvl1pPr marL="0" indent="0" algn="l">
              <a:buNone/>
              <a:defRPr sz="1200" baseline="0">
                <a:solidFill>
                  <a:schemeClr val="accent1"/>
                </a:solidFill>
              </a:defRPr>
            </a:lvl1pPr>
          </a:lstStyle>
          <a:p>
            <a:pPr lvl="0"/>
            <a:r>
              <a:rPr lang="en-US" dirty="0" smtClean="0"/>
              <a:t>Click to edit Master text styles</a:t>
            </a:r>
          </a:p>
        </p:txBody>
      </p:sp>
      <p:sp>
        <p:nvSpPr>
          <p:cNvPr id="64" name="Text Placeholder 14"/>
          <p:cNvSpPr>
            <a:spLocks noGrp="1"/>
          </p:cNvSpPr>
          <p:nvPr>
            <p:ph type="body" sz="quarter" idx="40"/>
          </p:nvPr>
        </p:nvSpPr>
        <p:spPr>
          <a:xfrm>
            <a:off x="552450" y="3629380"/>
            <a:ext cx="1181100" cy="458160"/>
          </a:xfrm>
        </p:spPr>
        <p:txBody>
          <a:bodyPr anchor="ctr">
            <a:normAutofit/>
          </a:bodyPr>
          <a:lstStyle>
            <a:lvl1pPr marL="0" indent="0" algn="l">
              <a:buNone/>
              <a:defRPr sz="1200" baseline="0">
                <a:solidFill>
                  <a:schemeClr val="accent1"/>
                </a:solidFill>
              </a:defRPr>
            </a:lvl1pPr>
          </a:lstStyle>
          <a:p>
            <a:pPr lvl="0"/>
            <a:r>
              <a:rPr lang="en-US" dirty="0" smtClean="0"/>
              <a:t>Click to edit Master text styles</a:t>
            </a:r>
          </a:p>
        </p:txBody>
      </p:sp>
      <p:sp>
        <p:nvSpPr>
          <p:cNvPr id="65" name="Text Placeholder 14"/>
          <p:cNvSpPr>
            <a:spLocks noGrp="1"/>
          </p:cNvSpPr>
          <p:nvPr>
            <p:ph type="body" sz="quarter" idx="41"/>
          </p:nvPr>
        </p:nvSpPr>
        <p:spPr>
          <a:xfrm>
            <a:off x="552450" y="4651083"/>
            <a:ext cx="1181100" cy="458160"/>
          </a:xfrm>
        </p:spPr>
        <p:txBody>
          <a:bodyPr anchor="ctr">
            <a:normAutofit/>
          </a:bodyPr>
          <a:lstStyle>
            <a:lvl1pPr marL="0" indent="0" algn="l">
              <a:buNone/>
              <a:defRPr sz="1200" baseline="0">
                <a:solidFill>
                  <a:schemeClr val="accent1"/>
                </a:solidFill>
              </a:defRPr>
            </a:lvl1pPr>
          </a:lstStyle>
          <a:p>
            <a:pPr lvl="0"/>
            <a:r>
              <a:rPr lang="en-US" dirty="0" smtClean="0"/>
              <a:t>Click to edit Master text styles</a:t>
            </a:r>
          </a:p>
        </p:txBody>
      </p:sp>
      <p:sp>
        <p:nvSpPr>
          <p:cNvPr id="36" name="Text Placeholder 14"/>
          <p:cNvSpPr>
            <a:spLocks noGrp="1"/>
          </p:cNvSpPr>
          <p:nvPr>
            <p:ph type="body" sz="quarter" idx="42"/>
          </p:nvPr>
        </p:nvSpPr>
        <p:spPr>
          <a:xfrm>
            <a:off x="1854200" y="5668891"/>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37" name="Text Placeholder 14"/>
          <p:cNvSpPr>
            <a:spLocks noGrp="1"/>
          </p:cNvSpPr>
          <p:nvPr>
            <p:ph type="body" sz="quarter" idx="43"/>
          </p:nvPr>
        </p:nvSpPr>
        <p:spPr>
          <a:xfrm>
            <a:off x="3225800" y="5668891"/>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38" name="Text Placeholder 14"/>
          <p:cNvSpPr>
            <a:spLocks noGrp="1"/>
          </p:cNvSpPr>
          <p:nvPr>
            <p:ph type="body" sz="quarter" idx="44"/>
          </p:nvPr>
        </p:nvSpPr>
        <p:spPr>
          <a:xfrm>
            <a:off x="4597400" y="5668891"/>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48" name="Text Placeholder 14"/>
          <p:cNvSpPr>
            <a:spLocks noGrp="1"/>
          </p:cNvSpPr>
          <p:nvPr>
            <p:ph type="body" sz="quarter" idx="45"/>
          </p:nvPr>
        </p:nvSpPr>
        <p:spPr>
          <a:xfrm>
            <a:off x="5969000" y="5668891"/>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49" name="Text Placeholder 14"/>
          <p:cNvSpPr>
            <a:spLocks noGrp="1"/>
          </p:cNvSpPr>
          <p:nvPr>
            <p:ph type="body" sz="quarter" idx="46"/>
          </p:nvPr>
        </p:nvSpPr>
        <p:spPr>
          <a:xfrm>
            <a:off x="7340600" y="5668891"/>
            <a:ext cx="1320800" cy="458160"/>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50" name="Text Placeholder 14"/>
          <p:cNvSpPr>
            <a:spLocks noGrp="1"/>
          </p:cNvSpPr>
          <p:nvPr>
            <p:ph type="body" sz="quarter" idx="47"/>
          </p:nvPr>
        </p:nvSpPr>
        <p:spPr>
          <a:xfrm>
            <a:off x="552450" y="5668891"/>
            <a:ext cx="1181100" cy="458160"/>
          </a:xfrm>
        </p:spPr>
        <p:txBody>
          <a:bodyPr anchor="ctr">
            <a:normAutofit/>
          </a:bodyPr>
          <a:lstStyle>
            <a:lvl1pPr marL="0" indent="0" algn="l">
              <a:buNone/>
              <a:defRPr sz="1200" baseline="0">
                <a:solidFill>
                  <a:schemeClr val="accent1"/>
                </a:solidFill>
              </a:defRPr>
            </a:lvl1pPr>
          </a:lstStyle>
          <a:p>
            <a:pPr lvl="0"/>
            <a:r>
              <a:rPr lang="en-US" dirty="0" smtClean="0"/>
              <a:t>Click to edit Master text styles</a:t>
            </a:r>
          </a:p>
        </p:txBody>
      </p:sp>
      <p:sp>
        <p:nvSpPr>
          <p:cNvPr id="15" name="Text Placeholder 14"/>
          <p:cNvSpPr>
            <a:spLocks noGrp="1"/>
          </p:cNvSpPr>
          <p:nvPr>
            <p:ph type="body" sz="quarter" idx="19"/>
          </p:nvPr>
        </p:nvSpPr>
        <p:spPr>
          <a:xfrm>
            <a:off x="1854200" y="1564795"/>
            <a:ext cx="1320800" cy="458160"/>
          </a:xfrm>
        </p:spPr>
        <p:txBody>
          <a:bodyPr anchor="ctr">
            <a:normAutofit/>
          </a:bodyPr>
          <a:lstStyle>
            <a:lvl1pPr marL="0" indent="0" algn="ctr">
              <a:buNone/>
              <a:defRPr sz="1200">
                <a:solidFill>
                  <a:schemeClr val="bg1"/>
                </a:solidFill>
              </a:defRPr>
            </a:lvl1pPr>
          </a:lstStyle>
          <a:p>
            <a:pPr lvl="0"/>
            <a:r>
              <a:rPr lang="en-US" dirty="0" smtClean="0"/>
              <a:t>Click to edit Master text styles</a:t>
            </a:r>
          </a:p>
        </p:txBody>
      </p:sp>
      <p:sp>
        <p:nvSpPr>
          <p:cNvPr id="39" name="Text Placeholder 14"/>
          <p:cNvSpPr>
            <a:spLocks noGrp="1"/>
          </p:cNvSpPr>
          <p:nvPr>
            <p:ph type="body" sz="quarter" idx="20"/>
          </p:nvPr>
        </p:nvSpPr>
        <p:spPr>
          <a:xfrm>
            <a:off x="3225800" y="1564795"/>
            <a:ext cx="1320800" cy="458160"/>
          </a:xfrm>
        </p:spPr>
        <p:txBody>
          <a:bodyPr anchor="ctr">
            <a:normAutofit/>
          </a:bodyPr>
          <a:lstStyle>
            <a:lvl1pPr marL="0" indent="0" algn="ctr">
              <a:buNone/>
              <a:defRPr sz="1200">
                <a:solidFill>
                  <a:schemeClr val="bg1"/>
                </a:solidFill>
              </a:defRPr>
            </a:lvl1pPr>
          </a:lstStyle>
          <a:p>
            <a:pPr lvl="0"/>
            <a:r>
              <a:rPr lang="en-US" dirty="0" smtClean="0"/>
              <a:t>Click to edit Master text styles</a:t>
            </a:r>
          </a:p>
        </p:txBody>
      </p:sp>
      <p:sp>
        <p:nvSpPr>
          <p:cNvPr id="40" name="Text Placeholder 14"/>
          <p:cNvSpPr>
            <a:spLocks noGrp="1"/>
          </p:cNvSpPr>
          <p:nvPr>
            <p:ph type="body" sz="quarter" idx="21"/>
          </p:nvPr>
        </p:nvSpPr>
        <p:spPr>
          <a:xfrm>
            <a:off x="4597400" y="1564795"/>
            <a:ext cx="1320800" cy="458160"/>
          </a:xfrm>
        </p:spPr>
        <p:txBody>
          <a:bodyPr anchor="ctr">
            <a:normAutofit/>
          </a:bodyPr>
          <a:lstStyle>
            <a:lvl1pPr marL="0" indent="0" algn="ctr">
              <a:buNone/>
              <a:defRPr sz="1200">
                <a:solidFill>
                  <a:schemeClr val="bg1"/>
                </a:solidFill>
              </a:defRPr>
            </a:lvl1pPr>
          </a:lstStyle>
          <a:p>
            <a:pPr lvl="0"/>
            <a:r>
              <a:rPr lang="en-US" dirty="0" smtClean="0"/>
              <a:t>Click to edit Master text styles</a:t>
            </a:r>
          </a:p>
        </p:txBody>
      </p:sp>
      <p:sp>
        <p:nvSpPr>
          <p:cNvPr id="41" name="Text Placeholder 14"/>
          <p:cNvSpPr>
            <a:spLocks noGrp="1"/>
          </p:cNvSpPr>
          <p:nvPr>
            <p:ph type="body" sz="quarter" idx="22"/>
          </p:nvPr>
        </p:nvSpPr>
        <p:spPr>
          <a:xfrm>
            <a:off x="5969000" y="1564795"/>
            <a:ext cx="1320800" cy="458160"/>
          </a:xfrm>
        </p:spPr>
        <p:txBody>
          <a:bodyPr anchor="ctr">
            <a:normAutofit/>
          </a:bodyPr>
          <a:lstStyle>
            <a:lvl1pPr marL="0" indent="0" algn="ctr">
              <a:buNone/>
              <a:defRPr sz="1200">
                <a:solidFill>
                  <a:schemeClr val="bg1"/>
                </a:solidFill>
              </a:defRPr>
            </a:lvl1pPr>
          </a:lstStyle>
          <a:p>
            <a:pPr lvl="0"/>
            <a:r>
              <a:rPr lang="en-US" dirty="0" smtClean="0"/>
              <a:t>Click to edit Master text styles</a:t>
            </a:r>
          </a:p>
        </p:txBody>
      </p:sp>
      <p:sp>
        <p:nvSpPr>
          <p:cNvPr id="42" name="Text Placeholder 14"/>
          <p:cNvSpPr>
            <a:spLocks noGrp="1"/>
          </p:cNvSpPr>
          <p:nvPr>
            <p:ph type="body" sz="quarter" idx="23"/>
          </p:nvPr>
        </p:nvSpPr>
        <p:spPr>
          <a:xfrm>
            <a:off x="7340600" y="1564795"/>
            <a:ext cx="1320800" cy="458160"/>
          </a:xfrm>
        </p:spPr>
        <p:txBody>
          <a:bodyPr anchor="ctr">
            <a:normAutofit/>
          </a:bodyPr>
          <a:lstStyle>
            <a:lvl1pPr marL="0" indent="0" algn="ctr">
              <a:buNone/>
              <a:defRPr sz="1200">
                <a:solidFill>
                  <a:schemeClr val="bg1"/>
                </a:solidFill>
              </a:defRPr>
            </a:lvl1pPr>
          </a:lstStyle>
          <a:p>
            <a:pPr lvl="0"/>
            <a:r>
              <a:rPr lang="en-US" dirty="0" smtClean="0"/>
              <a:t>Click to edit Master text styles</a:t>
            </a:r>
          </a:p>
        </p:txBody>
      </p:sp>
      <p:sp>
        <p:nvSpPr>
          <p:cNvPr id="66"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69" name="Slide Number Placeholder 7"/>
          <p:cNvSpPr>
            <a:spLocks noGrp="1"/>
          </p:cNvSpPr>
          <p:nvPr>
            <p:ph type="sldNum" sz="quarter" idx="48"/>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C633FC80-F2A1-429F-B7A0-E8D478FCF680}" type="slidenum">
              <a:rPr/>
              <a:pPr>
                <a:defRPr/>
              </a:pPr>
              <a:t>‹#›</a:t>
            </a:fld>
            <a:endParaRPr/>
          </a:p>
        </p:txBody>
      </p:sp>
    </p:spTree>
    <p:extLst>
      <p:ext uri="{BB962C8B-B14F-4D97-AF65-F5344CB8AC3E}">
        <p14:creationId xmlns:p14="http://schemas.microsoft.com/office/powerpoint/2010/main" val="589215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nfo Layout 2 and Takeaway">
    <p:spTree>
      <p:nvGrpSpPr>
        <p:cNvPr id="1" name=""/>
        <p:cNvGrpSpPr/>
        <p:nvPr/>
      </p:nvGrpSpPr>
      <p:grpSpPr>
        <a:xfrm>
          <a:off x="0" y="0"/>
          <a:ext cx="0" cy="0"/>
          <a:chOff x="0" y="0"/>
          <a:chExt cx="0" cy="0"/>
        </a:xfrm>
      </p:grpSpPr>
      <p:sp>
        <p:nvSpPr>
          <p:cNvPr id="35" name="Rectangle 34"/>
          <p:cNvSpPr/>
          <p:nvPr userDrawn="1"/>
        </p:nvSpPr>
        <p:spPr>
          <a:xfrm>
            <a:off x="457200" y="2546350"/>
            <a:ext cx="8229600" cy="317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36" name="Straight Connector 35"/>
          <p:cNvCxnSpPr/>
          <p:nvPr userDrawn="1"/>
        </p:nvCxnSpPr>
        <p:spPr>
          <a:xfrm>
            <a:off x="1817688" y="1514475"/>
            <a:ext cx="0" cy="4670425"/>
          </a:xfrm>
          <a:prstGeom prst="line">
            <a:avLst/>
          </a:prstGeom>
          <a:noFill/>
          <a:ln w="12700" cap="rnd">
            <a:solidFill>
              <a:schemeClr val="tx2">
                <a:lumMod val="60000"/>
                <a:lumOff val="40000"/>
              </a:schemeClr>
            </a:solidFill>
            <a:prstDash val="dot"/>
            <a:round/>
            <a:headEnd type="none" w="med" len="med"/>
            <a:tailEnd type="none" w="med" len="med"/>
          </a:ln>
        </p:spPr>
      </p:cxnSp>
      <p:sp>
        <p:nvSpPr>
          <p:cNvPr id="37" name="Rectangle 36"/>
          <p:cNvSpPr/>
          <p:nvPr userDrawn="1"/>
        </p:nvSpPr>
        <p:spPr>
          <a:xfrm>
            <a:off x="1812925" y="1509713"/>
            <a:ext cx="6873875" cy="581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userDrawn="1"/>
        </p:nvSpPr>
        <p:spPr>
          <a:xfrm>
            <a:off x="457200" y="3375025"/>
            <a:ext cx="8229600" cy="317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9" name="Rectangle 48"/>
          <p:cNvSpPr/>
          <p:nvPr userDrawn="1"/>
        </p:nvSpPr>
        <p:spPr>
          <a:xfrm>
            <a:off x="457200" y="4203700"/>
            <a:ext cx="8229600" cy="317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0" name="Rectangle 49"/>
          <p:cNvSpPr/>
          <p:nvPr userDrawn="1"/>
        </p:nvSpPr>
        <p:spPr>
          <a:xfrm>
            <a:off x="457200" y="5032375"/>
            <a:ext cx="8229600" cy="317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3" name="Text Placeholder 14"/>
          <p:cNvSpPr>
            <a:spLocks noGrp="1"/>
          </p:cNvSpPr>
          <p:nvPr>
            <p:ph type="body" sz="quarter" idx="24"/>
          </p:nvPr>
        </p:nvSpPr>
        <p:spPr>
          <a:xfrm>
            <a:off x="1854200" y="2597074"/>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44" name="Text Placeholder 14"/>
          <p:cNvSpPr>
            <a:spLocks noGrp="1"/>
          </p:cNvSpPr>
          <p:nvPr>
            <p:ph type="body" sz="quarter" idx="25"/>
          </p:nvPr>
        </p:nvSpPr>
        <p:spPr>
          <a:xfrm>
            <a:off x="3225800" y="2597074"/>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45" name="Text Placeholder 14"/>
          <p:cNvSpPr>
            <a:spLocks noGrp="1"/>
          </p:cNvSpPr>
          <p:nvPr>
            <p:ph type="body" sz="quarter" idx="26"/>
          </p:nvPr>
        </p:nvSpPr>
        <p:spPr>
          <a:xfrm>
            <a:off x="4597400" y="2597074"/>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46" name="Text Placeholder 14"/>
          <p:cNvSpPr>
            <a:spLocks noGrp="1"/>
          </p:cNvSpPr>
          <p:nvPr>
            <p:ph type="body" sz="quarter" idx="27"/>
          </p:nvPr>
        </p:nvSpPr>
        <p:spPr>
          <a:xfrm>
            <a:off x="5969000" y="2597074"/>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47" name="Text Placeholder 14"/>
          <p:cNvSpPr>
            <a:spLocks noGrp="1"/>
          </p:cNvSpPr>
          <p:nvPr>
            <p:ph type="body" sz="quarter" idx="28"/>
          </p:nvPr>
        </p:nvSpPr>
        <p:spPr>
          <a:xfrm>
            <a:off x="7340600" y="2597074"/>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63" name="Text Placeholder 14"/>
          <p:cNvSpPr>
            <a:spLocks noGrp="1"/>
          </p:cNvSpPr>
          <p:nvPr>
            <p:ph type="body" sz="quarter" idx="39"/>
          </p:nvPr>
        </p:nvSpPr>
        <p:spPr>
          <a:xfrm>
            <a:off x="552450" y="2597074"/>
            <a:ext cx="1181100" cy="250138"/>
          </a:xfrm>
        </p:spPr>
        <p:txBody>
          <a:bodyPr anchor="ctr">
            <a:normAutofit/>
          </a:bodyPr>
          <a:lstStyle>
            <a:lvl1pPr marL="0" indent="0" algn="l">
              <a:buNone/>
              <a:defRPr sz="1200" baseline="0">
                <a:solidFill>
                  <a:schemeClr val="accent1"/>
                </a:solidFill>
              </a:defRPr>
            </a:lvl1pPr>
          </a:lstStyle>
          <a:p>
            <a:pPr lvl="0"/>
            <a:r>
              <a:rPr lang="en-US" dirty="0" smtClean="0"/>
              <a:t>Click to edit Master text styles</a:t>
            </a:r>
          </a:p>
        </p:txBody>
      </p:sp>
      <p:sp>
        <p:nvSpPr>
          <p:cNvPr id="15" name="Text Placeholder 14"/>
          <p:cNvSpPr>
            <a:spLocks noGrp="1"/>
          </p:cNvSpPr>
          <p:nvPr>
            <p:ph type="body" sz="quarter" idx="19"/>
          </p:nvPr>
        </p:nvSpPr>
        <p:spPr>
          <a:xfrm>
            <a:off x="1854200" y="1564795"/>
            <a:ext cx="1320800" cy="458160"/>
          </a:xfrm>
        </p:spPr>
        <p:txBody>
          <a:bodyPr anchor="ctr">
            <a:normAutofit/>
          </a:bodyPr>
          <a:lstStyle>
            <a:lvl1pPr marL="0" indent="0" algn="ctr">
              <a:buNone/>
              <a:defRPr sz="1200">
                <a:solidFill>
                  <a:schemeClr val="bg1"/>
                </a:solidFill>
              </a:defRPr>
            </a:lvl1pPr>
          </a:lstStyle>
          <a:p>
            <a:pPr lvl="0"/>
            <a:r>
              <a:rPr lang="en-US" dirty="0" smtClean="0"/>
              <a:t>Click to edit Master text styles</a:t>
            </a:r>
          </a:p>
        </p:txBody>
      </p:sp>
      <p:sp>
        <p:nvSpPr>
          <p:cNvPr id="39" name="Text Placeholder 14"/>
          <p:cNvSpPr>
            <a:spLocks noGrp="1"/>
          </p:cNvSpPr>
          <p:nvPr>
            <p:ph type="body" sz="quarter" idx="20"/>
          </p:nvPr>
        </p:nvSpPr>
        <p:spPr>
          <a:xfrm>
            <a:off x="3225800" y="1564795"/>
            <a:ext cx="1320800" cy="458160"/>
          </a:xfrm>
        </p:spPr>
        <p:txBody>
          <a:bodyPr anchor="ctr">
            <a:normAutofit/>
          </a:bodyPr>
          <a:lstStyle>
            <a:lvl1pPr marL="0" indent="0" algn="ctr">
              <a:buNone/>
              <a:defRPr sz="1200">
                <a:solidFill>
                  <a:schemeClr val="bg1"/>
                </a:solidFill>
              </a:defRPr>
            </a:lvl1pPr>
          </a:lstStyle>
          <a:p>
            <a:pPr lvl="0"/>
            <a:r>
              <a:rPr lang="en-US" dirty="0" smtClean="0"/>
              <a:t>Click to edit Master text styles</a:t>
            </a:r>
          </a:p>
        </p:txBody>
      </p:sp>
      <p:sp>
        <p:nvSpPr>
          <p:cNvPr id="40" name="Text Placeholder 14"/>
          <p:cNvSpPr>
            <a:spLocks noGrp="1"/>
          </p:cNvSpPr>
          <p:nvPr>
            <p:ph type="body" sz="quarter" idx="21"/>
          </p:nvPr>
        </p:nvSpPr>
        <p:spPr>
          <a:xfrm>
            <a:off x="4597400" y="1564795"/>
            <a:ext cx="1320800" cy="458160"/>
          </a:xfrm>
        </p:spPr>
        <p:txBody>
          <a:bodyPr anchor="ctr">
            <a:normAutofit/>
          </a:bodyPr>
          <a:lstStyle>
            <a:lvl1pPr marL="0" indent="0" algn="ctr">
              <a:buNone/>
              <a:defRPr sz="1200">
                <a:solidFill>
                  <a:schemeClr val="bg1"/>
                </a:solidFill>
              </a:defRPr>
            </a:lvl1pPr>
          </a:lstStyle>
          <a:p>
            <a:pPr lvl="0"/>
            <a:r>
              <a:rPr lang="en-US" dirty="0" smtClean="0"/>
              <a:t>Click to edit Master text styles</a:t>
            </a:r>
          </a:p>
        </p:txBody>
      </p:sp>
      <p:sp>
        <p:nvSpPr>
          <p:cNvPr id="41" name="Text Placeholder 14"/>
          <p:cNvSpPr>
            <a:spLocks noGrp="1"/>
          </p:cNvSpPr>
          <p:nvPr>
            <p:ph type="body" sz="quarter" idx="22"/>
          </p:nvPr>
        </p:nvSpPr>
        <p:spPr>
          <a:xfrm>
            <a:off x="5969000" y="1564795"/>
            <a:ext cx="1320800" cy="458160"/>
          </a:xfrm>
        </p:spPr>
        <p:txBody>
          <a:bodyPr anchor="ctr">
            <a:normAutofit/>
          </a:bodyPr>
          <a:lstStyle>
            <a:lvl1pPr marL="0" indent="0" algn="ctr">
              <a:buNone/>
              <a:defRPr sz="1200">
                <a:solidFill>
                  <a:schemeClr val="bg1"/>
                </a:solidFill>
              </a:defRPr>
            </a:lvl1pPr>
          </a:lstStyle>
          <a:p>
            <a:pPr lvl="0"/>
            <a:r>
              <a:rPr lang="en-US" dirty="0" smtClean="0"/>
              <a:t>Click to edit Master text styles</a:t>
            </a:r>
          </a:p>
        </p:txBody>
      </p:sp>
      <p:sp>
        <p:nvSpPr>
          <p:cNvPr id="42" name="Text Placeholder 14"/>
          <p:cNvSpPr>
            <a:spLocks noGrp="1"/>
          </p:cNvSpPr>
          <p:nvPr>
            <p:ph type="body" sz="quarter" idx="23"/>
          </p:nvPr>
        </p:nvSpPr>
        <p:spPr>
          <a:xfrm>
            <a:off x="7340600" y="1564795"/>
            <a:ext cx="1320800" cy="458160"/>
          </a:xfrm>
        </p:spPr>
        <p:txBody>
          <a:bodyPr anchor="ctr">
            <a:normAutofit/>
          </a:bodyPr>
          <a:lstStyle>
            <a:lvl1pPr marL="0" indent="0" algn="ctr">
              <a:buNone/>
              <a:defRPr sz="1200">
                <a:solidFill>
                  <a:schemeClr val="bg1"/>
                </a:solidFill>
              </a:defRPr>
            </a:lvl1pPr>
          </a:lstStyle>
          <a:p>
            <a:pPr lvl="0"/>
            <a:r>
              <a:rPr lang="en-US" dirty="0" smtClean="0"/>
              <a:t>Click to edit Master text styles</a:t>
            </a:r>
          </a:p>
        </p:txBody>
      </p:sp>
      <p:sp>
        <p:nvSpPr>
          <p:cNvPr id="68" name="Text Placeholder 14"/>
          <p:cNvSpPr>
            <a:spLocks noGrp="1"/>
          </p:cNvSpPr>
          <p:nvPr>
            <p:ph type="body" sz="quarter" idx="40"/>
          </p:nvPr>
        </p:nvSpPr>
        <p:spPr>
          <a:xfrm>
            <a:off x="1854200" y="3425749"/>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69" name="Text Placeholder 14"/>
          <p:cNvSpPr>
            <a:spLocks noGrp="1"/>
          </p:cNvSpPr>
          <p:nvPr>
            <p:ph type="body" sz="quarter" idx="41"/>
          </p:nvPr>
        </p:nvSpPr>
        <p:spPr>
          <a:xfrm>
            <a:off x="3225800" y="3425749"/>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70" name="Text Placeholder 14"/>
          <p:cNvSpPr>
            <a:spLocks noGrp="1"/>
          </p:cNvSpPr>
          <p:nvPr>
            <p:ph type="body" sz="quarter" idx="42"/>
          </p:nvPr>
        </p:nvSpPr>
        <p:spPr>
          <a:xfrm>
            <a:off x="4597400" y="3425749"/>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71" name="Text Placeholder 14"/>
          <p:cNvSpPr>
            <a:spLocks noGrp="1"/>
          </p:cNvSpPr>
          <p:nvPr>
            <p:ph type="body" sz="quarter" idx="43"/>
          </p:nvPr>
        </p:nvSpPr>
        <p:spPr>
          <a:xfrm>
            <a:off x="5969000" y="3425749"/>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72" name="Text Placeholder 14"/>
          <p:cNvSpPr>
            <a:spLocks noGrp="1"/>
          </p:cNvSpPr>
          <p:nvPr>
            <p:ph type="body" sz="quarter" idx="44"/>
          </p:nvPr>
        </p:nvSpPr>
        <p:spPr>
          <a:xfrm>
            <a:off x="7340600" y="3425749"/>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73" name="Text Placeholder 14"/>
          <p:cNvSpPr>
            <a:spLocks noGrp="1"/>
          </p:cNvSpPr>
          <p:nvPr>
            <p:ph type="body" sz="quarter" idx="45"/>
          </p:nvPr>
        </p:nvSpPr>
        <p:spPr>
          <a:xfrm>
            <a:off x="552450" y="3425749"/>
            <a:ext cx="1181100" cy="250138"/>
          </a:xfrm>
        </p:spPr>
        <p:txBody>
          <a:bodyPr anchor="ctr">
            <a:normAutofit/>
          </a:bodyPr>
          <a:lstStyle>
            <a:lvl1pPr marL="0" indent="0" algn="l">
              <a:buNone/>
              <a:defRPr sz="1200" baseline="0">
                <a:solidFill>
                  <a:schemeClr val="accent1"/>
                </a:solidFill>
              </a:defRPr>
            </a:lvl1pPr>
          </a:lstStyle>
          <a:p>
            <a:pPr lvl="0"/>
            <a:r>
              <a:rPr lang="en-US" dirty="0" smtClean="0"/>
              <a:t>Click to edit Master text styles</a:t>
            </a:r>
          </a:p>
        </p:txBody>
      </p:sp>
      <p:sp>
        <p:nvSpPr>
          <p:cNvPr id="75" name="Text Placeholder 14"/>
          <p:cNvSpPr>
            <a:spLocks noGrp="1"/>
          </p:cNvSpPr>
          <p:nvPr>
            <p:ph type="body" sz="quarter" idx="46"/>
          </p:nvPr>
        </p:nvSpPr>
        <p:spPr>
          <a:xfrm>
            <a:off x="1854200" y="4254424"/>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76" name="Text Placeholder 14"/>
          <p:cNvSpPr>
            <a:spLocks noGrp="1"/>
          </p:cNvSpPr>
          <p:nvPr>
            <p:ph type="body" sz="quarter" idx="47"/>
          </p:nvPr>
        </p:nvSpPr>
        <p:spPr>
          <a:xfrm>
            <a:off x="3225800" y="4254424"/>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77" name="Text Placeholder 14"/>
          <p:cNvSpPr>
            <a:spLocks noGrp="1"/>
          </p:cNvSpPr>
          <p:nvPr>
            <p:ph type="body" sz="quarter" idx="48"/>
          </p:nvPr>
        </p:nvSpPr>
        <p:spPr>
          <a:xfrm>
            <a:off x="4597400" y="4254424"/>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78" name="Text Placeholder 14"/>
          <p:cNvSpPr>
            <a:spLocks noGrp="1"/>
          </p:cNvSpPr>
          <p:nvPr>
            <p:ph type="body" sz="quarter" idx="49"/>
          </p:nvPr>
        </p:nvSpPr>
        <p:spPr>
          <a:xfrm>
            <a:off x="5969000" y="4254424"/>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79" name="Text Placeholder 14"/>
          <p:cNvSpPr>
            <a:spLocks noGrp="1"/>
          </p:cNvSpPr>
          <p:nvPr>
            <p:ph type="body" sz="quarter" idx="50"/>
          </p:nvPr>
        </p:nvSpPr>
        <p:spPr>
          <a:xfrm>
            <a:off x="7340600" y="4254424"/>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80" name="Text Placeholder 14"/>
          <p:cNvSpPr>
            <a:spLocks noGrp="1"/>
          </p:cNvSpPr>
          <p:nvPr>
            <p:ph type="body" sz="quarter" idx="51"/>
          </p:nvPr>
        </p:nvSpPr>
        <p:spPr>
          <a:xfrm>
            <a:off x="552450" y="4254424"/>
            <a:ext cx="1181100" cy="250138"/>
          </a:xfrm>
        </p:spPr>
        <p:txBody>
          <a:bodyPr anchor="ctr">
            <a:normAutofit/>
          </a:bodyPr>
          <a:lstStyle>
            <a:lvl1pPr marL="0" indent="0" algn="l">
              <a:buNone/>
              <a:defRPr sz="1200" baseline="0">
                <a:solidFill>
                  <a:schemeClr val="accent1"/>
                </a:solidFill>
              </a:defRPr>
            </a:lvl1pPr>
          </a:lstStyle>
          <a:p>
            <a:pPr lvl="0"/>
            <a:r>
              <a:rPr lang="en-US" dirty="0" smtClean="0"/>
              <a:t>Click to edit Master text styles</a:t>
            </a:r>
          </a:p>
        </p:txBody>
      </p:sp>
      <p:sp>
        <p:nvSpPr>
          <p:cNvPr id="82" name="Text Placeholder 14"/>
          <p:cNvSpPr>
            <a:spLocks noGrp="1"/>
          </p:cNvSpPr>
          <p:nvPr>
            <p:ph type="body" sz="quarter" idx="52"/>
          </p:nvPr>
        </p:nvSpPr>
        <p:spPr>
          <a:xfrm>
            <a:off x="1854200" y="5083099"/>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83" name="Text Placeholder 14"/>
          <p:cNvSpPr>
            <a:spLocks noGrp="1"/>
          </p:cNvSpPr>
          <p:nvPr>
            <p:ph type="body" sz="quarter" idx="53"/>
          </p:nvPr>
        </p:nvSpPr>
        <p:spPr>
          <a:xfrm>
            <a:off x="3225800" y="5083099"/>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84" name="Text Placeholder 14"/>
          <p:cNvSpPr>
            <a:spLocks noGrp="1"/>
          </p:cNvSpPr>
          <p:nvPr>
            <p:ph type="body" sz="quarter" idx="54"/>
          </p:nvPr>
        </p:nvSpPr>
        <p:spPr>
          <a:xfrm>
            <a:off x="4597400" y="5083099"/>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85" name="Text Placeholder 14"/>
          <p:cNvSpPr>
            <a:spLocks noGrp="1"/>
          </p:cNvSpPr>
          <p:nvPr>
            <p:ph type="body" sz="quarter" idx="55"/>
          </p:nvPr>
        </p:nvSpPr>
        <p:spPr>
          <a:xfrm>
            <a:off x="5969000" y="5083099"/>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86" name="Text Placeholder 14"/>
          <p:cNvSpPr>
            <a:spLocks noGrp="1"/>
          </p:cNvSpPr>
          <p:nvPr>
            <p:ph type="body" sz="quarter" idx="56"/>
          </p:nvPr>
        </p:nvSpPr>
        <p:spPr>
          <a:xfrm>
            <a:off x="7340600" y="5083099"/>
            <a:ext cx="1320800" cy="250138"/>
          </a:xfrm>
        </p:spPr>
        <p:txBody>
          <a:bodyPr anchor="ctr">
            <a:normAutofit/>
          </a:bodyPr>
          <a:lstStyle>
            <a:lvl1pPr marL="0" indent="0" algn="ctr">
              <a:buNone/>
              <a:defRPr sz="1400" baseline="0">
                <a:solidFill>
                  <a:schemeClr val="tx2"/>
                </a:solidFill>
              </a:defRPr>
            </a:lvl1pPr>
          </a:lstStyle>
          <a:p>
            <a:pPr lvl="0"/>
            <a:r>
              <a:rPr lang="en-US" dirty="0" smtClean="0"/>
              <a:t>Click to edit Master text styles</a:t>
            </a:r>
          </a:p>
        </p:txBody>
      </p:sp>
      <p:sp>
        <p:nvSpPr>
          <p:cNvPr id="87" name="Text Placeholder 14"/>
          <p:cNvSpPr>
            <a:spLocks noGrp="1"/>
          </p:cNvSpPr>
          <p:nvPr>
            <p:ph type="body" sz="quarter" idx="57"/>
          </p:nvPr>
        </p:nvSpPr>
        <p:spPr>
          <a:xfrm>
            <a:off x="552450" y="5083099"/>
            <a:ext cx="1181100" cy="250138"/>
          </a:xfrm>
        </p:spPr>
        <p:txBody>
          <a:bodyPr anchor="ctr">
            <a:normAutofit/>
          </a:bodyPr>
          <a:lstStyle>
            <a:lvl1pPr marL="0" indent="0" algn="l">
              <a:buNone/>
              <a:defRPr sz="1200" baseline="0">
                <a:solidFill>
                  <a:schemeClr val="accent1"/>
                </a:solidFill>
              </a:defRPr>
            </a:lvl1pPr>
          </a:lstStyle>
          <a:p>
            <a:pPr lvl="0"/>
            <a:r>
              <a:rPr lang="en-US" dirty="0" smtClean="0"/>
              <a:t>Click to edit Master text styles</a:t>
            </a:r>
          </a:p>
        </p:txBody>
      </p:sp>
      <p:sp>
        <p:nvSpPr>
          <p:cNvPr id="88" name="Text Placeholder 6"/>
          <p:cNvSpPr>
            <a:spLocks noGrp="1"/>
          </p:cNvSpPr>
          <p:nvPr>
            <p:ph type="body" sz="quarter" idx="37"/>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48"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51" name="Slide Number Placeholder 7"/>
          <p:cNvSpPr>
            <a:spLocks noGrp="1"/>
          </p:cNvSpPr>
          <p:nvPr>
            <p:ph type="sldNum" sz="quarter" idx="58"/>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A2B94547-AC03-4E1E-BDED-2E5BC90D2030}" type="slidenum">
              <a:rPr/>
              <a:pPr>
                <a:defRPr/>
              </a:pPr>
              <a:t>‹#›</a:t>
            </a:fld>
            <a:endParaRPr/>
          </a:p>
        </p:txBody>
      </p:sp>
    </p:spTree>
    <p:extLst>
      <p:ext uri="{BB962C8B-B14F-4D97-AF65-F5344CB8AC3E}">
        <p14:creationId xmlns:p14="http://schemas.microsoft.com/office/powerpoint/2010/main" val="55621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nfo Layout 3">
    <p:spTree>
      <p:nvGrpSpPr>
        <p:cNvPr id="1" name=""/>
        <p:cNvGrpSpPr/>
        <p:nvPr/>
      </p:nvGrpSpPr>
      <p:grpSpPr>
        <a:xfrm>
          <a:off x="0" y="0"/>
          <a:ext cx="0" cy="0"/>
          <a:chOff x="0" y="0"/>
          <a:chExt cx="0" cy="0"/>
        </a:xfrm>
      </p:grpSpPr>
      <p:sp>
        <p:nvSpPr>
          <p:cNvPr id="21" name="Rectangle 20"/>
          <p:cNvSpPr/>
          <p:nvPr userDrawn="1"/>
        </p:nvSpPr>
        <p:spPr>
          <a:xfrm>
            <a:off x="1701800" y="2049463"/>
            <a:ext cx="6992938" cy="1209675"/>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24" name="Rectangle 23"/>
          <p:cNvSpPr/>
          <p:nvPr userDrawn="1"/>
        </p:nvSpPr>
        <p:spPr>
          <a:xfrm>
            <a:off x="1701800" y="3517900"/>
            <a:ext cx="6992938" cy="121126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25" name="Rectangle 24"/>
          <p:cNvSpPr/>
          <p:nvPr userDrawn="1"/>
        </p:nvSpPr>
        <p:spPr>
          <a:xfrm>
            <a:off x="1701800" y="4960938"/>
            <a:ext cx="6992938" cy="121126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26" name="Rectangle 25"/>
          <p:cNvSpPr>
            <a:spLocks noChangeArrowheads="1"/>
          </p:cNvSpPr>
          <p:nvPr userDrawn="1"/>
        </p:nvSpPr>
        <p:spPr bwMode="auto">
          <a:xfrm>
            <a:off x="457200" y="2049463"/>
            <a:ext cx="1244600" cy="1209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333333"/>
              </a:solidFill>
            </a:endParaRPr>
          </a:p>
        </p:txBody>
      </p:sp>
      <p:sp>
        <p:nvSpPr>
          <p:cNvPr id="27" name="Rectangle 26"/>
          <p:cNvSpPr>
            <a:spLocks noChangeArrowheads="1"/>
          </p:cNvSpPr>
          <p:nvPr userDrawn="1"/>
        </p:nvSpPr>
        <p:spPr bwMode="auto">
          <a:xfrm>
            <a:off x="457200" y="3513138"/>
            <a:ext cx="1244600" cy="12112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333333"/>
              </a:solidFill>
            </a:endParaRPr>
          </a:p>
        </p:txBody>
      </p:sp>
      <p:sp>
        <p:nvSpPr>
          <p:cNvPr id="28" name="Rectangle 27"/>
          <p:cNvSpPr>
            <a:spLocks noChangeArrowheads="1"/>
          </p:cNvSpPr>
          <p:nvPr userDrawn="1"/>
        </p:nvSpPr>
        <p:spPr bwMode="auto">
          <a:xfrm>
            <a:off x="457200" y="4960938"/>
            <a:ext cx="1244600" cy="12112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333333"/>
              </a:solidFill>
            </a:endParaRPr>
          </a:p>
        </p:txBody>
      </p:sp>
      <p:cxnSp>
        <p:nvCxnSpPr>
          <p:cNvPr id="29" name="Straight Connector 28"/>
          <p:cNvCxnSpPr/>
          <p:nvPr userDrawn="1"/>
        </p:nvCxnSpPr>
        <p:spPr>
          <a:xfrm>
            <a:off x="457200" y="3397250"/>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57200" y="484028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1" name="Rectangle 30"/>
          <p:cNvSpPr/>
          <p:nvPr userDrawn="1"/>
        </p:nvSpPr>
        <p:spPr>
          <a:xfrm>
            <a:off x="1822450" y="1506538"/>
            <a:ext cx="2165350"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2" name="Rectangle 31"/>
          <p:cNvSpPr/>
          <p:nvPr userDrawn="1"/>
        </p:nvSpPr>
        <p:spPr>
          <a:xfrm>
            <a:off x="4171950" y="1506538"/>
            <a:ext cx="2166938"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3" name="Rectangle 32"/>
          <p:cNvSpPr/>
          <p:nvPr userDrawn="1"/>
        </p:nvSpPr>
        <p:spPr>
          <a:xfrm>
            <a:off x="6521450" y="1506538"/>
            <a:ext cx="2165350"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0" name="Text Placeholder 3"/>
          <p:cNvSpPr>
            <a:spLocks noGrp="1"/>
          </p:cNvSpPr>
          <p:nvPr>
            <p:ph type="body" sz="quarter" idx="13"/>
          </p:nvPr>
        </p:nvSpPr>
        <p:spPr>
          <a:xfrm>
            <a:off x="457200" y="2048752"/>
            <a:ext cx="1253067" cy="1210912"/>
          </a:xfrm>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2" name="Text Placeholder 3"/>
          <p:cNvSpPr>
            <a:spLocks noGrp="1"/>
          </p:cNvSpPr>
          <p:nvPr>
            <p:ph type="body" sz="quarter" idx="14"/>
          </p:nvPr>
        </p:nvSpPr>
        <p:spPr>
          <a:xfrm>
            <a:off x="457200" y="3517720"/>
            <a:ext cx="1253067" cy="1210912"/>
          </a:xfrm>
          <a:noFill/>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3" name="Text Placeholder 3"/>
          <p:cNvSpPr>
            <a:spLocks noGrp="1"/>
          </p:cNvSpPr>
          <p:nvPr>
            <p:ph type="body" sz="quarter" idx="15"/>
          </p:nvPr>
        </p:nvSpPr>
        <p:spPr>
          <a:xfrm>
            <a:off x="457200" y="4961287"/>
            <a:ext cx="1253067" cy="1210912"/>
          </a:xfrm>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12" name="Text Placeholder 11"/>
          <p:cNvSpPr>
            <a:spLocks noGrp="1"/>
          </p:cNvSpPr>
          <p:nvPr>
            <p:ph type="body" sz="quarter" idx="24"/>
          </p:nvPr>
        </p:nvSpPr>
        <p:spPr>
          <a:xfrm>
            <a:off x="1822183" y="1506539"/>
            <a:ext cx="2165618"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1" name="Text Placeholder 11"/>
          <p:cNvSpPr>
            <a:spLocks noGrp="1"/>
          </p:cNvSpPr>
          <p:nvPr>
            <p:ph type="body" sz="quarter" idx="25"/>
          </p:nvPr>
        </p:nvSpPr>
        <p:spPr>
          <a:xfrm>
            <a:off x="4172742" y="1506539"/>
            <a:ext cx="2165618"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2" name="Text Placeholder 11"/>
          <p:cNvSpPr>
            <a:spLocks noGrp="1"/>
          </p:cNvSpPr>
          <p:nvPr>
            <p:ph type="body" sz="quarter" idx="26"/>
          </p:nvPr>
        </p:nvSpPr>
        <p:spPr>
          <a:xfrm>
            <a:off x="6529650" y="1506539"/>
            <a:ext cx="2165618"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50" name="Text Placeholder 5"/>
          <p:cNvSpPr>
            <a:spLocks noGrp="1"/>
          </p:cNvSpPr>
          <p:nvPr>
            <p:ph type="body" sz="quarter" idx="18"/>
          </p:nvPr>
        </p:nvSpPr>
        <p:spPr>
          <a:xfrm>
            <a:off x="4188884" y="2124076"/>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Text Placeholder 5"/>
          <p:cNvSpPr>
            <a:spLocks noGrp="1"/>
          </p:cNvSpPr>
          <p:nvPr>
            <p:ph type="body" sz="quarter" idx="19"/>
          </p:nvPr>
        </p:nvSpPr>
        <p:spPr>
          <a:xfrm>
            <a:off x="6535211" y="2124076"/>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Text Placeholder 5"/>
          <p:cNvSpPr>
            <a:spLocks noGrp="1"/>
          </p:cNvSpPr>
          <p:nvPr>
            <p:ph type="body" sz="quarter" idx="20"/>
          </p:nvPr>
        </p:nvSpPr>
        <p:spPr>
          <a:xfrm>
            <a:off x="4188884" y="3580343"/>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 Placeholder 5"/>
          <p:cNvSpPr>
            <a:spLocks noGrp="1"/>
          </p:cNvSpPr>
          <p:nvPr>
            <p:ph type="body" sz="quarter" idx="21"/>
          </p:nvPr>
        </p:nvSpPr>
        <p:spPr>
          <a:xfrm>
            <a:off x="6535211" y="3580343"/>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Text Placeholder 5"/>
          <p:cNvSpPr>
            <a:spLocks noGrp="1"/>
          </p:cNvSpPr>
          <p:nvPr>
            <p:ph type="body" sz="quarter" idx="22"/>
          </p:nvPr>
        </p:nvSpPr>
        <p:spPr>
          <a:xfrm>
            <a:off x="4188884" y="5036611"/>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Text Placeholder 5"/>
          <p:cNvSpPr>
            <a:spLocks noGrp="1"/>
          </p:cNvSpPr>
          <p:nvPr>
            <p:ph type="body" sz="quarter" idx="23"/>
          </p:nvPr>
        </p:nvSpPr>
        <p:spPr>
          <a:xfrm>
            <a:off x="6535211" y="5036611"/>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Text Placeholder 5"/>
          <p:cNvSpPr>
            <a:spLocks noGrp="1"/>
          </p:cNvSpPr>
          <p:nvPr>
            <p:ph type="body" sz="quarter" idx="27"/>
          </p:nvPr>
        </p:nvSpPr>
        <p:spPr>
          <a:xfrm>
            <a:off x="1866900" y="2124076"/>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 Placeholder 5"/>
          <p:cNvSpPr>
            <a:spLocks noGrp="1"/>
          </p:cNvSpPr>
          <p:nvPr>
            <p:ph type="body" sz="quarter" idx="28"/>
          </p:nvPr>
        </p:nvSpPr>
        <p:spPr>
          <a:xfrm>
            <a:off x="1866900" y="3580343"/>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8" name="Text Placeholder 5"/>
          <p:cNvSpPr>
            <a:spLocks noGrp="1"/>
          </p:cNvSpPr>
          <p:nvPr>
            <p:ph type="body" sz="quarter" idx="29"/>
          </p:nvPr>
        </p:nvSpPr>
        <p:spPr>
          <a:xfrm>
            <a:off x="1866900" y="5036611"/>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4"/>
          <p:cNvSpPr>
            <a:spLocks noGrp="1"/>
          </p:cNvSpPr>
          <p:nvPr>
            <p:ph type="body" sz="quarter" idx="30"/>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35" name="Slide Number Placeholder 7"/>
          <p:cNvSpPr>
            <a:spLocks noGrp="1"/>
          </p:cNvSpPr>
          <p:nvPr>
            <p:ph type="sldNum" sz="quarter" idx="31"/>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18DA733C-ADD9-4DE4-A1DF-B2C98C9150E7}" type="slidenum">
              <a:rPr/>
              <a:pPr>
                <a:defRPr/>
              </a:pPr>
              <a:t>‹#›</a:t>
            </a:fld>
            <a:endParaRPr dirty="0"/>
          </a:p>
        </p:txBody>
      </p:sp>
    </p:spTree>
    <p:extLst>
      <p:ext uri="{BB962C8B-B14F-4D97-AF65-F5344CB8AC3E}">
        <p14:creationId xmlns:p14="http://schemas.microsoft.com/office/powerpoint/2010/main" val="4163215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Info Layout 3 and takeaway">
    <p:spTree>
      <p:nvGrpSpPr>
        <p:cNvPr id="1" name=""/>
        <p:cNvGrpSpPr/>
        <p:nvPr/>
      </p:nvGrpSpPr>
      <p:grpSpPr>
        <a:xfrm>
          <a:off x="0" y="0"/>
          <a:ext cx="0" cy="0"/>
          <a:chOff x="0" y="0"/>
          <a:chExt cx="0" cy="0"/>
        </a:xfrm>
      </p:grpSpPr>
      <p:sp>
        <p:nvSpPr>
          <p:cNvPr id="21" name="Rectangle 20"/>
          <p:cNvSpPr/>
          <p:nvPr userDrawn="1"/>
        </p:nvSpPr>
        <p:spPr>
          <a:xfrm>
            <a:off x="1701800" y="2049463"/>
            <a:ext cx="6992938" cy="930275"/>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22" name="Rectangle 21"/>
          <p:cNvSpPr>
            <a:spLocks noChangeArrowheads="1"/>
          </p:cNvSpPr>
          <p:nvPr userDrawn="1"/>
        </p:nvSpPr>
        <p:spPr bwMode="auto">
          <a:xfrm>
            <a:off x="457200" y="2049463"/>
            <a:ext cx="1244600" cy="930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333333"/>
              </a:solidFill>
            </a:endParaRPr>
          </a:p>
        </p:txBody>
      </p:sp>
      <p:sp>
        <p:nvSpPr>
          <p:cNvPr id="23" name="Rectangle 22"/>
          <p:cNvSpPr/>
          <p:nvPr userDrawn="1"/>
        </p:nvSpPr>
        <p:spPr>
          <a:xfrm>
            <a:off x="1822450" y="1506538"/>
            <a:ext cx="2165350"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Rectangle 23"/>
          <p:cNvSpPr/>
          <p:nvPr userDrawn="1"/>
        </p:nvSpPr>
        <p:spPr>
          <a:xfrm>
            <a:off x="4171950" y="1506538"/>
            <a:ext cx="2166938"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Rectangle 24"/>
          <p:cNvSpPr/>
          <p:nvPr userDrawn="1"/>
        </p:nvSpPr>
        <p:spPr>
          <a:xfrm>
            <a:off x="6521450" y="1506538"/>
            <a:ext cx="2165350"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6" name="Straight Connector 25"/>
          <p:cNvCxnSpPr/>
          <p:nvPr userDrawn="1"/>
        </p:nvCxnSpPr>
        <p:spPr>
          <a:xfrm>
            <a:off x="457200" y="3082925"/>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7" name="Rectangle 26"/>
          <p:cNvSpPr/>
          <p:nvPr userDrawn="1"/>
        </p:nvSpPr>
        <p:spPr>
          <a:xfrm>
            <a:off x="1701800" y="3173413"/>
            <a:ext cx="6992938" cy="930275"/>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28" name="Rectangle 27"/>
          <p:cNvSpPr>
            <a:spLocks noChangeArrowheads="1"/>
          </p:cNvSpPr>
          <p:nvPr userDrawn="1"/>
        </p:nvSpPr>
        <p:spPr bwMode="auto">
          <a:xfrm>
            <a:off x="457200" y="3173413"/>
            <a:ext cx="1244600" cy="930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333333"/>
              </a:solidFill>
            </a:endParaRPr>
          </a:p>
        </p:txBody>
      </p:sp>
      <p:cxnSp>
        <p:nvCxnSpPr>
          <p:cNvPr id="29" name="Straight Connector 28"/>
          <p:cNvCxnSpPr/>
          <p:nvPr userDrawn="1"/>
        </p:nvCxnSpPr>
        <p:spPr>
          <a:xfrm>
            <a:off x="457200" y="4206875"/>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1701800" y="4297363"/>
            <a:ext cx="6992938" cy="930275"/>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31" name="Rectangle 30"/>
          <p:cNvSpPr/>
          <p:nvPr userDrawn="1"/>
        </p:nvSpPr>
        <p:spPr>
          <a:xfrm>
            <a:off x="457200" y="4297363"/>
            <a:ext cx="1244600" cy="930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0" name="Text Placeholder 3"/>
          <p:cNvSpPr>
            <a:spLocks noGrp="1"/>
          </p:cNvSpPr>
          <p:nvPr>
            <p:ph type="body" sz="quarter" idx="13"/>
          </p:nvPr>
        </p:nvSpPr>
        <p:spPr>
          <a:xfrm>
            <a:off x="457201" y="2048752"/>
            <a:ext cx="1253066" cy="931290"/>
          </a:xfrm>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12" name="Text Placeholder 11"/>
          <p:cNvSpPr>
            <a:spLocks noGrp="1"/>
          </p:cNvSpPr>
          <p:nvPr>
            <p:ph type="body" sz="quarter" idx="24"/>
          </p:nvPr>
        </p:nvSpPr>
        <p:spPr>
          <a:xfrm>
            <a:off x="1822183" y="1506539"/>
            <a:ext cx="2165618"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1" name="Text Placeholder 11"/>
          <p:cNvSpPr>
            <a:spLocks noGrp="1"/>
          </p:cNvSpPr>
          <p:nvPr>
            <p:ph type="body" sz="quarter" idx="25"/>
          </p:nvPr>
        </p:nvSpPr>
        <p:spPr>
          <a:xfrm>
            <a:off x="4172742" y="1506539"/>
            <a:ext cx="2165618"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2" name="Text Placeholder 11"/>
          <p:cNvSpPr>
            <a:spLocks noGrp="1"/>
          </p:cNvSpPr>
          <p:nvPr>
            <p:ph type="body" sz="quarter" idx="26"/>
          </p:nvPr>
        </p:nvSpPr>
        <p:spPr>
          <a:xfrm>
            <a:off x="6529650" y="1506539"/>
            <a:ext cx="2165618"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50" name="Text Placeholder 5"/>
          <p:cNvSpPr>
            <a:spLocks noGrp="1"/>
          </p:cNvSpPr>
          <p:nvPr>
            <p:ph type="body" sz="quarter" idx="18"/>
          </p:nvPr>
        </p:nvSpPr>
        <p:spPr>
          <a:xfrm>
            <a:off x="4188884" y="212407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Text Placeholder 5"/>
          <p:cNvSpPr>
            <a:spLocks noGrp="1"/>
          </p:cNvSpPr>
          <p:nvPr>
            <p:ph type="body" sz="quarter" idx="19"/>
          </p:nvPr>
        </p:nvSpPr>
        <p:spPr>
          <a:xfrm>
            <a:off x="6535211" y="212407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Text Placeholder 5"/>
          <p:cNvSpPr>
            <a:spLocks noGrp="1"/>
          </p:cNvSpPr>
          <p:nvPr>
            <p:ph type="body" sz="quarter" idx="27"/>
          </p:nvPr>
        </p:nvSpPr>
        <p:spPr>
          <a:xfrm>
            <a:off x="1866900" y="212407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7" name="Text Placeholder 3"/>
          <p:cNvSpPr>
            <a:spLocks noGrp="1"/>
          </p:cNvSpPr>
          <p:nvPr>
            <p:ph type="body" sz="quarter" idx="31"/>
          </p:nvPr>
        </p:nvSpPr>
        <p:spPr>
          <a:xfrm>
            <a:off x="448734" y="3172702"/>
            <a:ext cx="1253066" cy="931290"/>
          </a:xfrm>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68" name="Text Placeholder 5"/>
          <p:cNvSpPr>
            <a:spLocks noGrp="1"/>
          </p:cNvSpPr>
          <p:nvPr>
            <p:ph type="body" sz="quarter" idx="32"/>
          </p:nvPr>
        </p:nvSpPr>
        <p:spPr>
          <a:xfrm>
            <a:off x="4188884" y="324802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9" name="Text Placeholder 5"/>
          <p:cNvSpPr>
            <a:spLocks noGrp="1"/>
          </p:cNvSpPr>
          <p:nvPr>
            <p:ph type="body" sz="quarter" idx="33"/>
          </p:nvPr>
        </p:nvSpPr>
        <p:spPr>
          <a:xfrm>
            <a:off x="6535211" y="324802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0" name="Text Placeholder 5"/>
          <p:cNvSpPr>
            <a:spLocks noGrp="1"/>
          </p:cNvSpPr>
          <p:nvPr>
            <p:ph type="body" sz="quarter" idx="34"/>
          </p:nvPr>
        </p:nvSpPr>
        <p:spPr>
          <a:xfrm>
            <a:off x="1866900" y="324802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4" name="Text Placeholder 3"/>
          <p:cNvSpPr>
            <a:spLocks noGrp="1"/>
          </p:cNvSpPr>
          <p:nvPr>
            <p:ph type="body" sz="quarter" idx="35"/>
          </p:nvPr>
        </p:nvSpPr>
        <p:spPr>
          <a:xfrm>
            <a:off x="457201" y="4296652"/>
            <a:ext cx="1253066" cy="931290"/>
          </a:xfrm>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75" name="Text Placeholder 5"/>
          <p:cNvSpPr>
            <a:spLocks noGrp="1"/>
          </p:cNvSpPr>
          <p:nvPr>
            <p:ph type="body" sz="quarter" idx="36"/>
          </p:nvPr>
        </p:nvSpPr>
        <p:spPr>
          <a:xfrm>
            <a:off x="4188884" y="437197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6" name="Text Placeholder 5"/>
          <p:cNvSpPr>
            <a:spLocks noGrp="1"/>
          </p:cNvSpPr>
          <p:nvPr>
            <p:ph type="body" sz="quarter" idx="37"/>
          </p:nvPr>
        </p:nvSpPr>
        <p:spPr>
          <a:xfrm>
            <a:off x="6535211" y="437197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7" name="Text Placeholder 5"/>
          <p:cNvSpPr>
            <a:spLocks noGrp="1"/>
          </p:cNvSpPr>
          <p:nvPr>
            <p:ph type="body" sz="quarter" idx="38"/>
          </p:nvPr>
        </p:nvSpPr>
        <p:spPr>
          <a:xfrm>
            <a:off x="1866900" y="437197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9" name="Text Placeholder 6"/>
          <p:cNvSpPr>
            <a:spLocks noGrp="1"/>
          </p:cNvSpPr>
          <p:nvPr>
            <p:ph type="body" sz="quarter" idx="39"/>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34" name="Text Placeholder 4"/>
          <p:cNvSpPr>
            <a:spLocks noGrp="1"/>
          </p:cNvSpPr>
          <p:nvPr>
            <p:ph type="body" sz="quarter" idx="40"/>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32" name="Slide Number Placeholder 7"/>
          <p:cNvSpPr>
            <a:spLocks noGrp="1"/>
          </p:cNvSpPr>
          <p:nvPr>
            <p:ph type="sldNum" sz="quarter" idx="41"/>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4D1FFA4A-CF28-43F8-9B32-FB5958FCC87E}" type="slidenum">
              <a:rPr/>
              <a:pPr>
                <a:defRPr/>
              </a:pPr>
              <a:t>‹#›</a:t>
            </a:fld>
            <a:endParaRPr dirty="0"/>
          </a:p>
        </p:txBody>
      </p:sp>
    </p:spTree>
    <p:extLst>
      <p:ext uri="{BB962C8B-B14F-4D97-AF65-F5344CB8AC3E}">
        <p14:creationId xmlns:p14="http://schemas.microsoft.com/office/powerpoint/2010/main" val="283381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nfo Layout 3 - Vertical Banding">
    <p:spTree>
      <p:nvGrpSpPr>
        <p:cNvPr id="1" name=""/>
        <p:cNvGrpSpPr/>
        <p:nvPr/>
      </p:nvGrpSpPr>
      <p:grpSpPr>
        <a:xfrm>
          <a:off x="0" y="0"/>
          <a:ext cx="0" cy="0"/>
          <a:chOff x="0" y="0"/>
          <a:chExt cx="0" cy="0"/>
        </a:xfrm>
      </p:grpSpPr>
      <p:sp>
        <p:nvSpPr>
          <p:cNvPr id="21" name="Rectangle 20"/>
          <p:cNvSpPr/>
          <p:nvPr userDrawn="1"/>
        </p:nvSpPr>
        <p:spPr>
          <a:xfrm>
            <a:off x="6530975" y="1912938"/>
            <a:ext cx="2165350" cy="425926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29" name="Rectangle 28"/>
          <p:cNvSpPr/>
          <p:nvPr userDrawn="1"/>
        </p:nvSpPr>
        <p:spPr>
          <a:xfrm>
            <a:off x="1822450" y="1912938"/>
            <a:ext cx="2165350" cy="425926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30" name="Rectangle 29"/>
          <p:cNvSpPr/>
          <p:nvPr userDrawn="1"/>
        </p:nvSpPr>
        <p:spPr>
          <a:xfrm>
            <a:off x="457200" y="2049463"/>
            <a:ext cx="1244600" cy="120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Rectangle 30"/>
          <p:cNvSpPr/>
          <p:nvPr userDrawn="1"/>
        </p:nvSpPr>
        <p:spPr>
          <a:xfrm>
            <a:off x="457200" y="3513138"/>
            <a:ext cx="1244600" cy="1211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2" name="Rectangle 31"/>
          <p:cNvSpPr/>
          <p:nvPr userDrawn="1"/>
        </p:nvSpPr>
        <p:spPr>
          <a:xfrm>
            <a:off x="457200" y="4960938"/>
            <a:ext cx="1244600" cy="1211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33" name="Straight Connector 32"/>
          <p:cNvCxnSpPr/>
          <p:nvPr userDrawn="1"/>
        </p:nvCxnSpPr>
        <p:spPr>
          <a:xfrm>
            <a:off x="457200" y="3397250"/>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457200" y="484028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1822450" y="1506538"/>
            <a:ext cx="2165350"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 name="Rectangle 36"/>
          <p:cNvSpPr/>
          <p:nvPr userDrawn="1"/>
        </p:nvSpPr>
        <p:spPr>
          <a:xfrm>
            <a:off x="4167188" y="1506538"/>
            <a:ext cx="2165350"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userDrawn="1"/>
        </p:nvSpPr>
        <p:spPr>
          <a:xfrm>
            <a:off x="6521450" y="1506538"/>
            <a:ext cx="2166938"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0" name="Text Placeholder 3"/>
          <p:cNvSpPr>
            <a:spLocks noGrp="1"/>
          </p:cNvSpPr>
          <p:nvPr>
            <p:ph type="body" sz="quarter" idx="13"/>
          </p:nvPr>
        </p:nvSpPr>
        <p:spPr>
          <a:xfrm>
            <a:off x="457200" y="2048752"/>
            <a:ext cx="1251739" cy="1210912"/>
          </a:xfrm>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2" name="Text Placeholder 3"/>
          <p:cNvSpPr>
            <a:spLocks noGrp="1"/>
          </p:cNvSpPr>
          <p:nvPr>
            <p:ph type="body" sz="quarter" idx="14"/>
          </p:nvPr>
        </p:nvSpPr>
        <p:spPr>
          <a:xfrm>
            <a:off x="457200" y="3517720"/>
            <a:ext cx="1251739" cy="1210912"/>
          </a:xfrm>
          <a:noFill/>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3" name="Text Placeholder 3"/>
          <p:cNvSpPr>
            <a:spLocks noGrp="1"/>
          </p:cNvSpPr>
          <p:nvPr>
            <p:ph type="body" sz="quarter" idx="15"/>
          </p:nvPr>
        </p:nvSpPr>
        <p:spPr>
          <a:xfrm>
            <a:off x="457200" y="4961287"/>
            <a:ext cx="1251739" cy="1210912"/>
          </a:xfrm>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6" name="Text Placeholder 5"/>
          <p:cNvSpPr>
            <a:spLocks noGrp="1"/>
          </p:cNvSpPr>
          <p:nvPr>
            <p:ph type="body" sz="quarter" idx="18"/>
          </p:nvPr>
        </p:nvSpPr>
        <p:spPr>
          <a:xfrm>
            <a:off x="4188884" y="2124076"/>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5"/>
          <p:cNvSpPr>
            <a:spLocks noGrp="1"/>
          </p:cNvSpPr>
          <p:nvPr>
            <p:ph type="body" sz="quarter" idx="19"/>
          </p:nvPr>
        </p:nvSpPr>
        <p:spPr>
          <a:xfrm>
            <a:off x="6535211" y="2124076"/>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5"/>
          <p:cNvSpPr>
            <a:spLocks noGrp="1"/>
          </p:cNvSpPr>
          <p:nvPr>
            <p:ph type="body" sz="quarter" idx="20"/>
          </p:nvPr>
        </p:nvSpPr>
        <p:spPr>
          <a:xfrm>
            <a:off x="4188884" y="3580343"/>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Text Placeholder 5"/>
          <p:cNvSpPr>
            <a:spLocks noGrp="1"/>
          </p:cNvSpPr>
          <p:nvPr>
            <p:ph type="body" sz="quarter" idx="21"/>
          </p:nvPr>
        </p:nvSpPr>
        <p:spPr>
          <a:xfrm>
            <a:off x="6535211" y="3580343"/>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ext Placeholder 5"/>
          <p:cNvSpPr>
            <a:spLocks noGrp="1"/>
          </p:cNvSpPr>
          <p:nvPr>
            <p:ph type="body" sz="quarter" idx="22"/>
          </p:nvPr>
        </p:nvSpPr>
        <p:spPr>
          <a:xfrm>
            <a:off x="4188884" y="5036611"/>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 Placeholder 5"/>
          <p:cNvSpPr>
            <a:spLocks noGrp="1"/>
          </p:cNvSpPr>
          <p:nvPr>
            <p:ph type="body" sz="quarter" idx="23"/>
          </p:nvPr>
        </p:nvSpPr>
        <p:spPr>
          <a:xfrm>
            <a:off x="6535211" y="5036611"/>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24"/>
          </p:nvPr>
        </p:nvSpPr>
        <p:spPr>
          <a:xfrm>
            <a:off x="1822183" y="1506539"/>
            <a:ext cx="2165618"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1" name="Text Placeholder 11"/>
          <p:cNvSpPr>
            <a:spLocks noGrp="1"/>
          </p:cNvSpPr>
          <p:nvPr>
            <p:ph type="body" sz="quarter" idx="25"/>
          </p:nvPr>
        </p:nvSpPr>
        <p:spPr>
          <a:xfrm>
            <a:off x="4167451" y="1506539"/>
            <a:ext cx="2165618"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2" name="Text Placeholder 11"/>
          <p:cNvSpPr>
            <a:spLocks noGrp="1"/>
          </p:cNvSpPr>
          <p:nvPr>
            <p:ph type="body" sz="quarter" idx="26"/>
          </p:nvPr>
        </p:nvSpPr>
        <p:spPr>
          <a:xfrm>
            <a:off x="6530711" y="1506539"/>
            <a:ext cx="2165618"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3" name="Text Placeholder 5"/>
          <p:cNvSpPr>
            <a:spLocks noGrp="1"/>
          </p:cNvSpPr>
          <p:nvPr>
            <p:ph type="body" sz="quarter" idx="27"/>
          </p:nvPr>
        </p:nvSpPr>
        <p:spPr>
          <a:xfrm>
            <a:off x="1866900" y="2124076"/>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Text Placeholder 5"/>
          <p:cNvSpPr>
            <a:spLocks noGrp="1"/>
          </p:cNvSpPr>
          <p:nvPr>
            <p:ph type="body" sz="quarter" idx="28"/>
          </p:nvPr>
        </p:nvSpPr>
        <p:spPr>
          <a:xfrm>
            <a:off x="1866900" y="3580343"/>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Text Placeholder 5"/>
          <p:cNvSpPr>
            <a:spLocks noGrp="1"/>
          </p:cNvSpPr>
          <p:nvPr>
            <p:ph type="body" sz="quarter" idx="29"/>
          </p:nvPr>
        </p:nvSpPr>
        <p:spPr>
          <a:xfrm>
            <a:off x="1866900" y="5036611"/>
            <a:ext cx="2064474"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4"/>
          <p:cNvSpPr>
            <a:spLocks noGrp="1"/>
          </p:cNvSpPr>
          <p:nvPr>
            <p:ph type="body" sz="quarter" idx="30"/>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39" name="Slide Number Placeholder 7"/>
          <p:cNvSpPr>
            <a:spLocks noGrp="1"/>
          </p:cNvSpPr>
          <p:nvPr>
            <p:ph type="sldNum" sz="quarter" idx="31"/>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DCC5A75B-739C-458F-94AF-69BC55E85D7E}" type="slidenum">
              <a:rPr/>
              <a:pPr>
                <a:defRPr/>
              </a:pPr>
              <a:t>‹#›</a:t>
            </a:fld>
            <a:endParaRPr dirty="0"/>
          </a:p>
        </p:txBody>
      </p:sp>
    </p:spTree>
    <p:extLst>
      <p:ext uri="{BB962C8B-B14F-4D97-AF65-F5344CB8AC3E}">
        <p14:creationId xmlns:p14="http://schemas.microsoft.com/office/powerpoint/2010/main" val="78168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Info Layout 3 and Takeaway - Vertical Banding">
    <p:spTree>
      <p:nvGrpSpPr>
        <p:cNvPr id="1" name=""/>
        <p:cNvGrpSpPr/>
        <p:nvPr/>
      </p:nvGrpSpPr>
      <p:grpSpPr>
        <a:xfrm>
          <a:off x="0" y="0"/>
          <a:ext cx="0" cy="0"/>
          <a:chOff x="0" y="0"/>
          <a:chExt cx="0" cy="0"/>
        </a:xfrm>
      </p:grpSpPr>
      <p:sp>
        <p:nvSpPr>
          <p:cNvPr id="21" name="Rectangle 20"/>
          <p:cNvSpPr/>
          <p:nvPr userDrawn="1"/>
        </p:nvSpPr>
        <p:spPr>
          <a:xfrm>
            <a:off x="6530975" y="1912938"/>
            <a:ext cx="2165350" cy="331470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22" name="Rectangle 21"/>
          <p:cNvSpPr/>
          <p:nvPr userDrawn="1"/>
        </p:nvSpPr>
        <p:spPr>
          <a:xfrm>
            <a:off x="1822450" y="1912938"/>
            <a:ext cx="2165350" cy="331470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23" name="Rectangle 22"/>
          <p:cNvSpPr/>
          <p:nvPr userDrawn="1"/>
        </p:nvSpPr>
        <p:spPr>
          <a:xfrm>
            <a:off x="457200" y="2049463"/>
            <a:ext cx="1244600" cy="930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Rectangle 23"/>
          <p:cNvSpPr/>
          <p:nvPr userDrawn="1"/>
        </p:nvSpPr>
        <p:spPr>
          <a:xfrm>
            <a:off x="1822450" y="1506538"/>
            <a:ext cx="2165350"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Rectangle 24"/>
          <p:cNvSpPr/>
          <p:nvPr userDrawn="1"/>
        </p:nvSpPr>
        <p:spPr>
          <a:xfrm>
            <a:off x="4171950" y="1506538"/>
            <a:ext cx="2166938"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 name="Rectangle 25"/>
          <p:cNvSpPr/>
          <p:nvPr userDrawn="1"/>
        </p:nvSpPr>
        <p:spPr>
          <a:xfrm>
            <a:off x="6521450" y="1506538"/>
            <a:ext cx="2165350"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7" name="Straight Connector 26"/>
          <p:cNvCxnSpPr/>
          <p:nvPr userDrawn="1"/>
        </p:nvCxnSpPr>
        <p:spPr>
          <a:xfrm>
            <a:off x="457200" y="3082925"/>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457200" y="3173413"/>
            <a:ext cx="1244600" cy="930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9" name="Straight Connector 28"/>
          <p:cNvCxnSpPr/>
          <p:nvPr userDrawn="1"/>
        </p:nvCxnSpPr>
        <p:spPr>
          <a:xfrm>
            <a:off x="457200" y="4206875"/>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457200" y="4297363"/>
            <a:ext cx="1244600" cy="930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0" name="Text Placeholder 3"/>
          <p:cNvSpPr>
            <a:spLocks noGrp="1"/>
          </p:cNvSpPr>
          <p:nvPr>
            <p:ph type="body" sz="quarter" idx="13"/>
          </p:nvPr>
        </p:nvSpPr>
        <p:spPr>
          <a:xfrm>
            <a:off x="465667" y="2048752"/>
            <a:ext cx="1244600" cy="931290"/>
          </a:xfrm>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12" name="Text Placeholder 11"/>
          <p:cNvSpPr>
            <a:spLocks noGrp="1"/>
          </p:cNvSpPr>
          <p:nvPr>
            <p:ph type="body" sz="quarter" idx="24"/>
          </p:nvPr>
        </p:nvSpPr>
        <p:spPr>
          <a:xfrm>
            <a:off x="1822183" y="1506539"/>
            <a:ext cx="2165618"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1" name="Text Placeholder 11"/>
          <p:cNvSpPr>
            <a:spLocks noGrp="1"/>
          </p:cNvSpPr>
          <p:nvPr>
            <p:ph type="body" sz="quarter" idx="25"/>
          </p:nvPr>
        </p:nvSpPr>
        <p:spPr>
          <a:xfrm>
            <a:off x="4172742" y="1506539"/>
            <a:ext cx="2165618"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2" name="Text Placeholder 11"/>
          <p:cNvSpPr>
            <a:spLocks noGrp="1"/>
          </p:cNvSpPr>
          <p:nvPr>
            <p:ph type="body" sz="quarter" idx="26"/>
          </p:nvPr>
        </p:nvSpPr>
        <p:spPr>
          <a:xfrm>
            <a:off x="6529650" y="1506539"/>
            <a:ext cx="2165618"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50" name="Text Placeholder 5"/>
          <p:cNvSpPr>
            <a:spLocks noGrp="1"/>
          </p:cNvSpPr>
          <p:nvPr>
            <p:ph type="body" sz="quarter" idx="18"/>
          </p:nvPr>
        </p:nvSpPr>
        <p:spPr>
          <a:xfrm>
            <a:off x="4188884" y="212407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Text Placeholder 5"/>
          <p:cNvSpPr>
            <a:spLocks noGrp="1"/>
          </p:cNvSpPr>
          <p:nvPr>
            <p:ph type="body" sz="quarter" idx="19"/>
          </p:nvPr>
        </p:nvSpPr>
        <p:spPr>
          <a:xfrm>
            <a:off x="6535211" y="212407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Text Placeholder 5"/>
          <p:cNvSpPr>
            <a:spLocks noGrp="1"/>
          </p:cNvSpPr>
          <p:nvPr>
            <p:ph type="body" sz="quarter" idx="27"/>
          </p:nvPr>
        </p:nvSpPr>
        <p:spPr>
          <a:xfrm>
            <a:off x="1866900" y="212407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7" name="Text Placeholder 3"/>
          <p:cNvSpPr>
            <a:spLocks noGrp="1"/>
          </p:cNvSpPr>
          <p:nvPr>
            <p:ph type="body" sz="quarter" idx="31"/>
          </p:nvPr>
        </p:nvSpPr>
        <p:spPr>
          <a:xfrm>
            <a:off x="457200" y="3172702"/>
            <a:ext cx="1244600" cy="931290"/>
          </a:xfrm>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68" name="Text Placeholder 5"/>
          <p:cNvSpPr>
            <a:spLocks noGrp="1"/>
          </p:cNvSpPr>
          <p:nvPr>
            <p:ph type="body" sz="quarter" idx="32"/>
          </p:nvPr>
        </p:nvSpPr>
        <p:spPr>
          <a:xfrm>
            <a:off x="4188884" y="324802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9" name="Text Placeholder 5"/>
          <p:cNvSpPr>
            <a:spLocks noGrp="1"/>
          </p:cNvSpPr>
          <p:nvPr>
            <p:ph type="body" sz="quarter" idx="33"/>
          </p:nvPr>
        </p:nvSpPr>
        <p:spPr>
          <a:xfrm>
            <a:off x="6535211" y="324802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0" name="Text Placeholder 5"/>
          <p:cNvSpPr>
            <a:spLocks noGrp="1"/>
          </p:cNvSpPr>
          <p:nvPr>
            <p:ph type="body" sz="quarter" idx="34"/>
          </p:nvPr>
        </p:nvSpPr>
        <p:spPr>
          <a:xfrm>
            <a:off x="1866900" y="324802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4" name="Text Placeholder 3"/>
          <p:cNvSpPr>
            <a:spLocks noGrp="1"/>
          </p:cNvSpPr>
          <p:nvPr>
            <p:ph type="body" sz="quarter" idx="35"/>
          </p:nvPr>
        </p:nvSpPr>
        <p:spPr>
          <a:xfrm>
            <a:off x="465667" y="4296652"/>
            <a:ext cx="1244600" cy="931290"/>
          </a:xfrm>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75" name="Text Placeholder 5"/>
          <p:cNvSpPr>
            <a:spLocks noGrp="1"/>
          </p:cNvSpPr>
          <p:nvPr>
            <p:ph type="body" sz="quarter" idx="36"/>
          </p:nvPr>
        </p:nvSpPr>
        <p:spPr>
          <a:xfrm>
            <a:off x="4188884" y="437197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6" name="Text Placeholder 5"/>
          <p:cNvSpPr>
            <a:spLocks noGrp="1"/>
          </p:cNvSpPr>
          <p:nvPr>
            <p:ph type="body" sz="quarter" idx="37"/>
          </p:nvPr>
        </p:nvSpPr>
        <p:spPr>
          <a:xfrm>
            <a:off x="6535211" y="437197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7" name="Text Placeholder 5"/>
          <p:cNvSpPr>
            <a:spLocks noGrp="1"/>
          </p:cNvSpPr>
          <p:nvPr>
            <p:ph type="body" sz="quarter" idx="38"/>
          </p:nvPr>
        </p:nvSpPr>
        <p:spPr>
          <a:xfrm>
            <a:off x="1866900" y="4371976"/>
            <a:ext cx="2064474" cy="815701"/>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9" name="Text Placeholder 6"/>
          <p:cNvSpPr>
            <a:spLocks noGrp="1"/>
          </p:cNvSpPr>
          <p:nvPr>
            <p:ph type="body" sz="quarter" idx="39"/>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37" name="Text Placeholder 4"/>
          <p:cNvSpPr>
            <a:spLocks noGrp="1"/>
          </p:cNvSpPr>
          <p:nvPr>
            <p:ph type="body" sz="quarter" idx="40"/>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31" name="Slide Number Placeholder 7"/>
          <p:cNvSpPr>
            <a:spLocks noGrp="1"/>
          </p:cNvSpPr>
          <p:nvPr>
            <p:ph type="sldNum" sz="quarter" idx="41"/>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22999D89-22B0-4AE4-A002-70F7CB62CA42}" type="slidenum">
              <a:rPr/>
              <a:pPr>
                <a:defRPr/>
              </a:pPr>
              <a:t>‹#›</a:t>
            </a:fld>
            <a:endParaRPr dirty="0"/>
          </a:p>
        </p:txBody>
      </p:sp>
    </p:spTree>
    <p:extLst>
      <p:ext uri="{BB962C8B-B14F-4D97-AF65-F5344CB8AC3E}">
        <p14:creationId xmlns:p14="http://schemas.microsoft.com/office/powerpoint/2010/main" val="1900548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nfo Layout 4">
    <p:spTree>
      <p:nvGrpSpPr>
        <p:cNvPr id="1" name=""/>
        <p:cNvGrpSpPr/>
        <p:nvPr/>
      </p:nvGrpSpPr>
      <p:grpSpPr>
        <a:xfrm>
          <a:off x="0" y="0"/>
          <a:ext cx="0" cy="0"/>
          <a:chOff x="0" y="0"/>
          <a:chExt cx="0" cy="0"/>
        </a:xfrm>
      </p:grpSpPr>
      <p:sp>
        <p:nvSpPr>
          <p:cNvPr id="21" name="Rectangle 20"/>
          <p:cNvSpPr/>
          <p:nvPr userDrawn="1"/>
        </p:nvSpPr>
        <p:spPr>
          <a:xfrm>
            <a:off x="1701800" y="2049463"/>
            <a:ext cx="6992938" cy="1209675"/>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29" name="Rectangle 28"/>
          <p:cNvSpPr/>
          <p:nvPr userDrawn="1"/>
        </p:nvSpPr>
        <p:spPr>
          <a:xfrm>
            <a:off x="1701800" y="3517900"/>
            <a:ext cx="6992938" cy="121126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30" name="Rectangle 29"/>
          <p:cNvSpPr/>
          <p:nvPr userDrawn="1"/>
        </p:nvSpPr>
        <p:spPr>
          <a:xfrm>
            <a:off x="1701800" y="4960938"/>
            <a:ext cx="6992938" cy="121126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31" name="Rectangle 30"/>
          <p:cNvSpPr/>
          <p:nvPr userDrawn="1"/>
        </p:nvSpPr>
        <p:spPr>
          <a:xfrm>
            <a:off x="457200" y="2049463"/>
            <a:ext cx="1244600" cy="120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2" name="Rectangle 31"/>
          <p:cNvSpPr/>
          <p:nvPr userDrawn="1"/>
        </p:nvSpPr>
        <p:spPr>
          <a:xfrm>
            <a:off x="457200" y="3513138"/>
            <a:ext cx="1244600" cy="1211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3" name="Rectangle 32"/>
          <p:cNvSpPr/>
          <p:nvPr userDrawn="1"/>
        </p:nvSpPr>
        <p:spPr>
          <a:xfrm>
            <a:off x="457200" y="4960938"/>
            <a:ext cx="1244600" cy="1211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35" name="Straight Connector 34"/>
          <p:cNvCxnSpPr/>
          <p:nvPr userDrawn="1"/>
        </p:nvCxnSpPr>
        <p:spPr>
          <a:xfrm>
            <a:off x="457200" y="3397250"/>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457200" y="484028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1822450" y="1506538"/>
            <a:ext cx="2165350" cy="40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userDrawn="1"/>
        </p:nvSpPr>
        <p:spPr>
          <a:xfrm>
            <a:off x="4143375" y="1506538"/>
            <a:ext cx="2166938" cy="40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userDrawn="1"/>
        </p:nvSpPr>
        <p:spPr>
          <a:xfrm>
            <a:off x="6445250" y="1506538"/>
            <a:ext cx="2165350" cy="40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0" name="Text Placeholder 3"/>
          <p:cNvSpPr>
            <a:spLocks noGrp="1"/>
          </p:cNvSpPr>
          <p:nvPr>
            <p:ph type="body" sz="quarter" idx="13"/>
          </p:nvPr>
        </p:nvSpPr>
        <p:spPr>
          <a:xfrm>
            <a:off x="457200" y="2048752"/>
            <a:ext cx="1257299" cy="1210912"/>
          </a:xfrm>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2" name="Text Placeholder 3"/>
          <p:cNvSpPr>
            <a:spLocks noGrp="1"/>
          </p:cNvSpPr>
          <p:nvPr>
            <p:ph type="body" sz="quarter" idx="14"/>
          </p:nvPr>
        </p:nvSpPr>
        <p:spPr>
          <a:xfrm>
            <a:off x="457200" y="3517720"/>
            <a:ext cx="1257299" cy="1210912"/>
          </a:xfrm>
          <a:noFill/>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3" name="Text Placeholder 3"/>
          <p:cNvSpPr>
            <a:spLocks noGrp="1"/>
          </p:cNvSpPr>
          <p:nvPr>
            <p:ph type="body" sz="quarter" idx="15"/>
          </p:nvPr>
        </p:nvSpPr>
        <p:spPr>
          <a:xfrm>
            <a:off x="457200" y="4961287"/>
            <a:ext cx="1257299" cy="1210912"/>
          </a:xfrm>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6" name="Text Placeholder 5"/>
          <p:cNvSpPr>
            <a:spLocks noGrp="1"/>
          </p:cNvSpPr>
          <p:nvPr>
            <p:ph type="body" sz="quarter" idx="18"/>
          </p:nvPr>
        </p:nvSpPr>
        <p:spPr>
          <a:xfrm>
            <a:off x="4142848" y="2124076"/>
            <a:ext cx="2167128"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5"/>
          <p:cNvSpPr>
            <a:spLocks noGrp="1"/>
          </p:cNvSpPr>
          <p:nvPr>
            <p:ph type="body" sz="quarter" idx="19"/>
          </p:nvPr>
        </p:nvSpPr>
        <p:spPr>
          <a:xfrm>
            <a:off x="6435198" y="2124076"/>
            <a:ext cx="2167128"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5"/>
          <p:cNvSpPr>
            <a:spLocks noGrp="1"/>
          </p:cNvSpPr>
          <p:nvPr>
            <p:ph type="body" sz="quarter" idx="20"/>
          </p:nvPr>
        </p:nvSpPr>
        <p:spPr>
          <a:xfrm>
            <a:off x="4142848" y="3580343"/>
            <a:ext cx="2167128"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Text Placeholder 5"/>
          <p:cNvSpPr>
            <a:spLocks noGrp="1"/>
          </p:cNvSpPr>
          <p:nvPr>
            <p:ph type="body" sz="quarter" idx="21"/>
          </p:nvPr>
        </p:nvSpPr>
        <p:spPr>
          <a:xfrm>
            <a:off x="6435198" y="3580343"/>
            <a:ext cx="2167128"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ext Placeholder 5"/>
          <p:cNvSpPr>
            <a:spLocks noGrp="1"/>
          </p:cNvSpPr>
          <p:nvPr>
            <p:ph type="body" sz="quarter" idx="22"/>
          </p:nvPr>
        </p:nvSpPr>
        <p:spPr>
          <a:xfrm>
            <a:off x="4142848" y="5036611"/>
            <a:ext cx="2167128"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 Placeholder 5"/>
          <p:cNvSpPr>
            <a:spLocks noGrp="1"/>
          </p:cNvSpPr>
          <p:nvPr>
            <p:ph type="body" sz="quarter" idx="23"/>
          </p:nvPr>
        </p:nvSpPr>
        <p:spPr>
          <a:xfrm>
            <a:off x="6435198" y="5036611"/>
            <a:ext cx="2167128"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24"/>
          </p:nvPr>
        </p:nvSpPr>
        <p:spPr>
          <a:xfrm>
            <a:off x="1822183" y="1506539"/>
            <a:ext cx="2165618" cy="406928"/>
          </a:xfrm>
        </p:spPr>
        <p:txBody>
          <a:bodyPr anchor="ctr">
            <a:normAutofit/>
          </a:bodyPr>
          <a:lstStyle>
            <a:lvl1pPr marL="0" indent="0" algn="ctr">
              <a:buFontTx/>
              <a:buNone/>
              <a:defRPr sz="1400" baseline="0">
                <a:solidFill>
                  <a:schemeClr val="tx2"/>
                </a:solidFill>
              </a:defRPr>
            </a:lvl1pPr>
          </a:lstStyle>
          <a:p>
            <a:pPr lvl="0"/>
            <a:r>
              <a:rPr lang="en-US" dirty="0" smtClean="0"/>
              <a:t>Click to edit Master text styles</a:t>
            </a:r>
          </a:p>
        </p:txBody>
      </p:sp>
      <p:sp>
        <p:nvSpPr>
          <p:cNvPr id="41" name="Text Placeholder 11"/>
          <p:cNvSpPr>
            <a:spLocks noGrp="1"/>
          </p:cNvSpPr>
          <p:nvPr>
            <p:ph type="body" sz="quarter" idx="25"/>
          </p:nvPr>
        </p:nvSpPr>
        <p:spPr>
          <a:xfrm>
            <a:off x="4144167" y="1506539"/>
            <a:ext cx="2165618" cy="406928"/>
          </a:xfrm>
        </p:spPr>
        <p:txBody>
          <a:bodyPr anchor="ctr">
            <a:normAutofit/>
          </a:bodyPr>
          <a:lstStyle>
            <a:lvl1pPr marL="0" indent="0" algn="ctr">
              <a:buFontTx/>
              <a:buNone/>
              <a:defRPr sz="1400" baseline="0">
                <a:solidFill>
                  <a:schemeClr val="tx2"/>
                </a:solidFill>
              </a:defRPr>
            </a:lvl1pPr>
          </a:lstStyle>
          <a:p>
            <a:pPr lvl="0"/>
            <a:r>
              <a:rPr lang="en-US" dirty="0" smtClean="0"/>
              <a:t>Click to edit Master text styles</a:t>
            </a:r>
          </a:p>
        </p:txBody>
      </p:sp>
      <p:sp>
        <p:nvSpPr>
          <p:cNvPr id="42" name="Text Placeholder 11"/>
          <p:cNvSpPr>
            <a:spLocks noGrp="1"/>
          </p:cNvSpPr>
          <p:nvPr>
            <p:ph type="body" sz="quarter" idx="26"/>
          </p:nvPr>
        </p:nvSpPr>
        <p:spPr>
          <a:xfrm>
            <a:off x="6453450" y="1506539"/>
            <a:ext cx="2165618" cy="406928"/>
          </a:xfrm>
        </p:spPr>
        <p:txBody>
          <a:bodyPr anchor="ctr">
            <a:normAutofit/>
          </a:bodyPr>
          <a:lstStyle>
            <a:lvl1pPr marL="0" indent="0" algn="ctr">
              <a:buFontTx/>
              <a:buNone/>
              <a:defRPr sz="1400" baseline="0">
                <a:solidFill>
                  <a:schemeClr val="tx2"/>
                </a:solidFill>
              </a:defRPr>
            </a:lvl1pPr>
          </a:lstStyle>
          <a:p>
            <a:pPr lvl="0"/>
            <a:r>
              <a:rPr lang="en-US" dirty="0" smtClean="0"/>
              <a:t>Click to edit Master text styles</a:t>
            </a:r>
          </a:p>
        </p:txBody>
      </p:sp>
      <p:sp>
        <p:nvSpPr>
          <p:cNvPr id="44" name="Text Placeholder 5"/>
          <p:cNvSpPr>
            <a:spLocks noGrp="1"/>
          </p:cNvSpPr>
          <p:nvPr>
            <p:ph type="body" sz="quarter" idx="27"/>
          </p:nvPr>
        </p:nvSpPr>
        <p:spPr>
          <a:xfrm>
            <a:off x="1844148" y="2124076"/>
            <a:ext cx="2167128"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Text Placeholder 5"/>
          <p:cNvSpPr>
            <a:spLocks noGrp="1"/>
          </p:cNvSpPr>
          <p:nvPr>
            <p:ph type="body" sz="quarter" idx="28"/>
          </p:nvPr>
        </p:nvSpPr>
        <p:spPr>
          <a:xfrm>
            <a:off x="1844148" y="3580343"/>
            <a:ext cx="2167128"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Text Placeholder 5"/>
          <p:cNvSpPr>
            <a:spLocks noGrp="1"/>
          </p:cNvSpPr>
          <p:nvPr>
            <p:ph type="body" sz="quarter" idx="29"/>
          </p:nvPr>
        </p:nvSpPr>
        <p:spPr>
          <a:xfrm>
            <a:off x="1844148" y="5036611"/>
            <a:ext cx="2167128" cy="1060618"/>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4"/>
          <p:cNvSpPr>
            <a:spLocks noGrp="1"/>
          </p:cNvSpPr>
          <p:nvPr>
            <p:ph type="body" sz="quarter" idx="30"/>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40" name="Slide Number Placeholder 7"/>
          <p:cNvSpPr>
            <a:spLocks noGrp="1"/>
          </p:cNvSpPr>
          <p:nvPr>
            <p:ph type="sldNum" sz="quarter" idx="31"/>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BDF883BF-41AD-4649-921D-D4E3A8E2F004}" type="slidenum">
              <a:rPr/>
              <a:pPr>
                <a:defRPr/>
              </a:pPr>
              <a:t>‹#›</a:t>
            </a:fld>
            <a:endParaRPr dirty="0"/>
          </a:p>
        </p:txBody>
      </p:sp>
    </p:spTree>
    <p:extLst>
      <p:ext uri="{BB962C8B-B14F-4D97-AF65-F5344CB8AC3E}">
        <p14:creationId xmlns:p14="http://schemas.microsoft.com/office/powerpoint/2010/main" val="61485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46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071" indent="0">
              <a:buNone/>
              <a:defRPr sz="2800"/>
            </a:lvl2pPr>
            <a:lvl3pPr marL="910135" indent="0">
              <a:buNone/>
              <a:defRPr sz="2400"/>
            </a:lvl3pPr>
            <a:lvl4pPr marL="1365200" indent="0">
              <a:buNone/>
              <a:defRPr sz="2000"/>
            </a:lvl4pPr>
            <a:lvl5pPr marL="1820266" indent="0">
              <a:buNone/>
              <a:defRPr sz="2000"/>
            </a:lvl5pPr>
            <a:lvl6pPr marL="2275333" indent="0">
              <a:buNone/>
              <a:defRPr sz="2000"/>
            </a:lvl6pPr>
            <a:lvl7pPr marL="2730398" indent="0">
              <a:buNone/>
              <a:defRPr sz="2000"/>
            </a:lvl7pPr>
            <a:lvl8pPr marL="3185467" indent="0">
              <a:buNone/>
              <a:defRPr sz="2000"/>
            </a:lvl8pPr>
            <a:lvl9pPr marL="364053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071" indent="0">
              <a:buNone/>
              <a:defRPr sz="1200"/>
            </a:lvl2pPr>
            <a:lvl3pPr marL="910135" indent="0">
              <a:buNone/>
              <a:defRPr sz="1000"/>
            </a:lvl3pPr>
            <a:lvl4pPr marL="1365200" indent="0">
              <a:buNone/>
              <a:defRPr sz="900"/>
            </a:lvl4pPr>
            <a:lvl5pPr marL="1820266" indent="0">
              <a:buNone/>
              <a:defRPr sz="900"/>
            </a:lvl5pPr>
            <a:lvl6pPr marL="2275333" indent="0">
              <a:buNone/>
              <a:defRPr sz="900"/>
            </a:lvl6pPr>
            <a:lvl7pPr marL="2730398" indent="0">
              <a:buNone/>
              <a:defRPr sz="900"/>
            </a:lvl7pPr>
            <a:lvl8pPr marL="3185467" indent="0">
              <a:buNone/>
              <a:defRPr sz="900"/>
            </a:lvl8pPr>
            <a:lvl9pPr marL="3640530" indent="0">
              <a:buNone/>
              <a:defRPr sz="900"/>
            </a:lvl9pPr>
          </a:lstStyle>
          <a:p>
            <a:pPr lvl="0"/>
            <a:r>
              <a:rPr lang="en-US" smtClean="0"/>
              <a:t>Click to edit Master text styles</a:t>
            </a:r>
          </a:p>
        </p:txBody>
      </p:sp>
    </p:spTree>
    <p:extLst>
      <p:ext uri="{BB962C8B-B14F-4D97-AF65-F5344CB8AC3E}">
        <p14:creationId xmlns:p14="http://schemas.microsoft.com/office/powerpoint/2010/main" val="286389234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Info Layout 4 and Takeaway">
    <p:spTree>
      <p:nvGrpSpPr>
        <p:cNvPr id="1" name=""/>
        <p:cNvGrpSpPr/>
        <p:nvPr/>
      </p:nvGrpSpPr>
      <p:grpSpPr>
        <a:xfrm>
          <a:off x="0" y="0"/>
          <a:ext cx="0" cy="0"/>
          <a:chOff x="0" y="0"/>
          <a:chExt cx="0" cy="0"/>
        </a:xfrm>
      </p:grpSpPr>
      <p:sp>
        <p:nvSpPr>
          <p:cNvPr id="21" name="Rectangle 20"/>
          <p:cNvSpPr/>
          <p:nvPr userDrawn="1"/>
        </p:nvSpPr>
        <p:spPr>
          <a:xfrm>
            <a:off x="1701800" y="2049463"/>
            <a:ext cx="6992938" cy="903287"/>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22" name="Rectangle 21"/>
          <p:cNvSpPr/>
          <p:nvPr userDrawn="1"/>
        </p:nvSpPr>
        <p:spPr>
          <a:xfrm>
            <a:off x="457200" y="2049463"/>
            <a:ext cx="1244600" cy="903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3" name="Straight Connector 22"/>
          <p:cNvCxnSpPr/>
          <p:nvPr userDrawn="1"/>
        </p:nvCxnSpPr>
        <p:spPr>
          <a:xfrm>
            <a:off x="457200" y="3092450"/>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1822450" y="1506538"/>
            <a:ext cx="2165350" cy="40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 name="Rectangle 25"/>
          <p:cNvSpPr/>
          <p:nvPr userDrawn="1"/>
        </p:nvSpPr>
        <p:spPr>
          <a:xfrm>
            <a:off x="4143375" y="1506538"/>
            <a:ext cx="2166938" cy="40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 name="Rectangle 26"/>
          <p:cNvSpPr/>
          <p:nvPr userDrawn="1"/>
        </p:nvSpPr>
        <p:spPr>
          <a:xfrm>
            <a:off x="6445250" y="1506538"/>
            <a:ext cx="2165350" cy="40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Rectangle 27"/>
          <p:cNvSpPr/>
          <p:nvPr userDrawn="1"/>
        </p:nvSpPr>
        <p:spPr>
          <a:xfrm>
            <a:off x="1701800" y="3221038"/>
            <a:ext cx="6992938" cy="903287"/>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29" name="Rectangle 28"/>
          <p:cNvSpPr/>
          <p:nvPr userDrawn="1"/>
        </p:nvSpPr>
        <p:spPr>
          <a:xfrm>
            <a:off x="457200" y="3221038"/>
            <a:ext cx="1244600" cy="903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30" name="Straight Connector 29"/>
          <p:cNvCxnSpPr/>
          <p:nvPr userDrawn="1"/>
        </p:nvCxnSpPr>
        <p:spPr>
          <a:xfrm>
            <a:off x="457200" y="4264025"/>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1" name="Rectangle 30"/>
          <p:cNvSpPr/>
          <p:nvPr userDrawn="1"/>
        </p:nvSpPr>
        <p:spPr>
          <a:xfrm>
            <a:off x="1701800" y="4392613"/>
            <a:ext cx="6992938" cy="903287"/>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32" name="Rectangle 31"/>
          <p:cNvSpPr/>
          <p:nvPr userDrawn="1"/>
        </p:nvSpPr>
        <p:spPr>
          <a:xfrm>
            <a:off x="457200" y="4392613"/>
            <a:ext cx="1244600" cy="903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33" name="Straight Connector 32"/>
          <p:cNvCxnSpPr/>
          <p:nvPr userDrawn="1"/>
        </p:nvCxnSpPr>
        <p:spPr>
          <a:xfrm>
            <a:off x="457200" y="5435600"/>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0" name="Text Placeholder 3"/>
          <p:cNvSpPr>
            <a:spLocks noGrp="1"/>
          </p:cNvSpPr>
          <p:nvPr>
            <p:ph type="body" sz="quarter" idx="13"/>
          </p:nvPr>
        </p:nvSpPr>
        <p:spPr>
          <a:xfrm>
            <a:off x="457200" y="2048752"/>
            <a:ext cx="1257299" cy="903998"/>
          </a:xfrm>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6" name="Text Placeholder 5"/>
          <p:cNvSpPr>
            <a:spLocks noGrp="1"/>
          </p:cNvSpPr>
          <p:nvPr>
            <p:ph type="body" sz="quarter" idx="18"/>
          </p:nvPr>
        </p:nvSpPr>
        <p:spPr>
          <a:xfrm>
            <a:off x="4142848" y="2124076"/>
            <a:ext cx="2167128" cy="791797"/>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5"/>
          <p:cNvSpPr>
            <a:spLocks noGrp="1"/>
          </p:cNvSpPr>
          <p:nvPr>
            <p:ph type="body" sz="quarter" idx="19"/>
          </p:nvPr>
        </p:nvSpPr>
        <p:spPr>
          <a:xfrm>
            <a:off x="6435198" y="2124076"/>
            <a:ext cx="2167128" cy="791797"/>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24"/>
          </p:nvPr>
        </p:nvSpPr>
        <p:spPr>
          <a:xfrm>
            <a:off x="1822183" y="1506539"/>
            <a:ext cx="2165618" cy="406928"/>
          </a:xfrm>
        </p:spPr>
        <p:txBody>
          <a:bodyPr anchor="ctr">
            <a:normAutofit/>
          </a:bodyPr>
          <a:lstStyle>
            <a:lvl1pPr marL="0" indent="0" algn="ctr">
              <a:buFontTx/>
              <a:buNone/>
              <a:defRPr sz="1400" baseline="0">
                <a:solidFill>
                  <a:schemeClr val="tx2"/>
                </a:solidFill>
              </a:defRPr>
            </a:lvl1pPr>
          </a:lstStyle>
          <a:p>
            <a:pPr lvl="0"/>
            <a:r>
              <a:rPr lang="en-US" dirty="0" smtClean="0"/>
              <a:t>Click to edit Master text styles</a:t>
            </a:r>
          </a:p>
        </p:txBody>
      </p:sp>
      <p:sp>
        <p:nvSpPr>
          <p:cNvPr id="41" name="Text Placeholder 11"/>
          <p:cNvSpPr>
            <a:spLocks noGrp="1"/>
          </p:cNvSpPr>
          <p:nvPr>
            <p:ph type="body" sz="quarter" idx="25"/>
          </p:nvPr>
        </p:nvSpPr>
        <p:spPr>
          <a:xfrm>
            <a:off x="4144167" y="1506539"/>
            <a:ext cx="2165618" cy="406928"/>
          </a:xfrm>
        </p:spPr>
        <p:txBody>
          <a:bodyPr anchor="ctr">
            <a:normAutofit/>
          </a:bodyPr>
          <a:lstStyle>
            <a:lvl1pPr marL="0" indent="0" algn="ctr">
              <a:buFontTx/>
              <a:buNone/>
              <a:defRPr sz="1400" baseline="0">
                <a:solidFill>
                  <a:schemeClr val="tx2"/>
                </a:solidFill>
              </a:defRPr>
            </a:lvl1pPr>
          </a:lstStyle>
          <a:p>
            <a:pPr lvl="0"/>
            <a:r>
              <a:rPr lang="en-US" dirty="0" smtClean="0"/>
              <a:t>Click to edit Master text styles</a:t>
            </a:r>
          </a:p>
        </p:txBody>
      </p:sp>
      <p:sp>
        <p:nvSpPr>
          <p:cNvPr id="42" name="Text Placeholder 11"/>
          <p:cNvSpPr>
            <a:spLocks noGrp="1"/>
          </p:cNvSpPr>
          <p:nvPr>
            <p:ph type="body" sz="quarter" idx="26"/>
          </p:nvPr>
        </p:nvSpPr>
        <p:spPr>
          <a:xfrm>
            <a:off x="6453450" y="1506539"/>
            <a:ext cx="2165618" cy="406928"/>
          </a:xfrm>
        </p:spPr>
        <p:txBody>
          <a:bodyPr anchor="ctr">
            <a:normAutofit/>
          </a:bodyPr>
          <a:lstStyle>
            <a:lvl1pPr marL="0" indent="0" algn="ctr">
              <a:buFontTx/>
              <a:buNone/>
              <a:defRPr sz="1400" baseline="0">
                <a:solidFill>
                  <a:schemeClr val="tx2"/>
                </a:solidFill>
              </a:defRPr>
            </a:lvl1pPr>
          </a:lstStyle>
          <a:p>
            <a:pPr lvl="0"/>
            <a:r>
              <a:rPr lang="en-US" dirty="0" smtClean="0"/>
              <a:t>Click to edit Master text styles</a:t>
            </a:r>
          </a:p>
        </p:txBody>
      </p:sp>
      <p:sp>
        <p:nvSpPr>
          <p:cNvPr id="44" name="Text Placeholder 5"/>
          <p:cNvSpPr>
            <a:spLocks noGrp="1"/>
          </p:cNvSpPr>
          <p:nvPr>
            <p:ph type="body" sz="quarter" idx="27"/>
          </p:nvPr>
        </p:nvSpPr>
        <p:spPr>
          <a:xfrm>
            <a:off x="1844148" y="2124076"/>
            <a:ext cx="2167128" cy="791797"/>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1" name="Text Placeholder 3"/>
          <p:cNvSpPr>
            <a:spLocks noGrp="1"/>
          </p:cNvSpPr>
          <p:nvPr>
            <p:ph type="body" sz="quarter" idx="31"/>
          </p:nvPr>
        </p:nvSpPr>
        <p:spPr>
          <a:xfrm>
            <a:off x="457200" y="3220327"/>
            <a:ext cx="1257299" cy="903998"/>
          </a:xfrm>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62" name="Text Placeholder 5"/>
          <p:cNvSpPr>
            <a:spLocks noGrp="1"/>
          </p:cNvSpPr>
          <p:nvPr>
            <p:ph type="body" sz="quarter" idx="32"/>
          </p:nvPr>
        </p:nvSpPr>
        <p:spPr>
          <a:xfrm>
            <a:off x="4142848" y="3295651"/>
            <a:ext cx="2167128" cy="791797"/>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3" name="Text Placeholder 5"/>
          <p:cNvSpPr>
            <a:spLocks noGrp="1"/>
          </p:cNvSpPr>
          <p:nvPr>
            <p:ph type="body" sz="quarter" idx="33"/>
          </p:nvPr>
        </p:nvSpPr>
        <p:spPr>
          <a:xfrm>
            <a:off x="6435198" y="3295651"/>
            <a:ext cx="2167128" cy="791797"/>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4" name="Text Placeholder 5"/>
          <p:cNvSpPr>
            <a:spLocks noGrp="1"/>
          </p:cNvSpPr>
          <p:nvPr>
            <p:ph type="body" sz="quarter" idx="34"/>
          </p:nvPr>
        </p:nvSpPr>
        <p:spPr>
          <a:xfrm>
            <a:off x="1844148" y="3295651"/>
            <a:ext cx="2167128" cy="791797"/>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8" name="Text Placeholder 3"/>
          <p:cNvSpPr>
            <a:spLocks noGrp="1"/>
          </p:cNvSpPr>
          <p:nvPr>
            <p:ph type="body" sz="quarter" idx="35"/>
          </p:nvPr>
        </p:nvSpPr>
        <p:spPr>
          <a:xfrm>
            <a:off x="457200" y="4391902"/>
            <a:ext cx="1257299" cy="903998"/>
          </a:xfrm>
        </p:spPr>
        <p:txBody>
          <a:bodyPr lIns="91440" anchor="ctr">
            <a:normAutofit/>
          </a:bodyPr>
          <a:lstStyle>
            <a:lvl1pPr marL="0" indent="0" algn="l">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69" name="Text Placeholder 5"/>
          <p:cNvSpPr>
            <a:spLocks noGrp="1"/>
          </p:cNvSpPr>
          <p:nvPr>
            <p:ph type="body" sz="quarter" idx="36"/>
          </p:nvPr>
        </p:nvSpPr>
        <p:spPr>
          <a:xfrm>
            <a:off x="4142848" y="4467226"/>
            <a:ext cx="2167128" cy="791797"/>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0" name="Text Placeholder 5"/>
          <p:cNvSpPr>
            <a:spLocks noGrp="1"/>
          </p:cNvSpPr>
          <p:nvPr>
            <p:ph type="body" sz="quarter" idx="37"/>
          </p:nvPr>
        </p:nvSpPr>
        <p:spPr>
          <a:xfrm>
            <a:off x="6435198" y="4467226"/>
            <a:ext cx="2167128" cy="791797"/>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1" name="Text Placeholder 5"/>
          <p:cNvSpPr>
            <a:spLocks noGrp="1"/>
          </p:cNvSpPr>
          <p:nvPr>
            <p:ph type="body" sz="quarter" idx="38"/>
          </p:nvPr>
        </p:nvSpPr>
        <p:spPr>
          <a:xfrm>
            <a:off x="1844148" y="4467226"/>
            <a:ext cx="2167128" cy="791797"/>
          </a:xfrm>
        </p:spPr>
        <p:txBody>
          <a:bodyPr lIns="45720" rIns="45720">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2" name="Text Placeholder 6"/>
          <p:cNvSpPr>
            <a:spLocks noGrp="1"/>
          </p:cNvSpPr>
          <p:nvPr>
            <p:ph type="body" sz="quarter" idx="39"/>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36" name="Text Placeholder 4"/>
          <p:cNvSpPr>
            <a:spLocks noGrp="1"/>
          </p:cNvSpPr>
          <p:nvPr>
            <p:ph type="body" sz="quarter" idx="40"/>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34" name="Slide Number Placeholder 7"/>
          <p:cNvSpPr>
            <a:spLocks noGrp="1"/>
          </p:cNvSpPr>
          <p:nvPr>
            <p:ph type="sldNum" sz="quarter" idx="41"/>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EAF9B26C-87C9-4F20-BBAC-123C93DD0971}" type="slidenum">
              <a:rPr/>
              <a:pPr>
                <a:defRPr/>
              </a:pPr>
              <a:t>‹#›</a:t>
            </a:fld>
            <a:endParaRPr dirty="0"/>
          </a:p>
        </p:txBody>
      </p:sp>
    </p:spTree>
    <p:extLst>
      <p:ext uri="{BB962C8B-B14F-4D97-AF65-F5344CB8AC3E}">
        <p14:creationId xmlns:p14="http://schemas.microsoft.com/office/powerpoint/2010/main" val="3739604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Info Layout 5">
    <p:spTree>
      <p:nvGrpSpPr>
        <p:cNvPr id="1" name=""/>
        <p:cNvGrpSpPr/>
        <p:nvPr/>
      </p:nvGrpSpPr>
      <p:grpSpPr>
        <a:xfrm>
          <a:off x="0" y="0"/>
          <a:ext cx="0" cy="0"/>
          <a:chOff x="0" y="0"/>
          <a:chExt cx="0" cy="0"/>
        </a:xfrm>
      </p:grpSpPr>
      <p:sp>
        <p:nvSpPr>
          <p:cNvPr id="13" name="Rectangle 12"/>
          <p:cNvSpPr/>
          <p:nvPr userDrawn="1"/>
        </p:nvSpPr>
        <p:spPr>
          <a:xfrm>
            <a:off x="533400" y="1506538"/>
            <a:ext cx="1790700" cy="4670425"/>
          </a:xfrm>
          <a:prstGeom prst="rect">
            <a:avLst/>
          </a:prstGeom>
          <a:solidFill>
            <a:schemeClr val="accent1"/>
          </a:solidFill>
          <a:ln w="9525" cap="flat" cmpd="sng" algn="ctr">
            <a:noFill/>
            <a:prstDash val="solid"/>
            <a:miter lim="800000"/>
            <a:headEnd type="none" w="med" len="med"/>
            <a:tailEnd type="none" w="med" len="med"/>
          </a:ln>
          <a:effectLst/>
        </p:spPr>
        <p:txBody>
          <a:bodyPr lIns="36576" tIns="36576" rIns="36576" bIns="36576" anchor="ctr"/>
          <a:lstStyle/>
          <a:p>
            <a:pPr algn="ctr" fontAlgn="base">
              <a:spcBef>
                <a:spcPct val="0"/>
              </a:spcBef>
              <a:spcAft>
                <a:spcPct val="0"/>
              </a:spcAft>
              <a:defRPr/>
            </a:pPr>
            <a:endParaRPr lang="en-US" sz="1050">
              <a:solidFill>
                <a:srgbClr val="333333"/>
              </a:solidFill>
            </a:endParaRPr>
          </a:p>
        </p:txBody>
      </p:sp>
      <p:cxnSp>
        <p:nvCxnSpPr>
          <p:cNvPr id="15" name="Straight Connector 14"/>
          <p:cNvCxnSpPr/>
          <p:nvPr userDrawn="1"/>
        </p:nvCxnSpPr>
        <p:spPr>
          <a:xfrm>
            <a:off x="2324100" y="2670175"/>
            <a:ext cx="63627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324100" y="3840163"/>
            <a:ext cx="63627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324100" y="5006975"/>
            <a:ext cx="63627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19" name="Group 13"/>
          <p:cNvGrpSpPr>
            <a:grpSpLocks/>
          </p:cNvGrpSpPr>
          <p:nvPr userDrawn="1"/>
        </p:nvGrpSpPr>
        <p:grpSpPr bwMode="auto">
          <a:xfrm>
            <a:off x="474663" y="2670175"/>
            <a:ext cx="1849437" cy="2336800"/>
            <a:chOff x="600074" y="2670242"/>
            <a:chExt cx="1724025" cy="2335982"/>
          </a:xfrm>
        </p:grpSpPr>
        <p:cxnSp>
          <p:nvCxnSpPr>
            <p:cNvPr id="20" name="Straight Connector 19"/>
            <p:cNvCxnSpPr/>
            <p:nvPr userDrawn="1"/>
          </p:nvCxnSpPr>
          <p:spPr>
            <a:xfrm>
              <a:off x="600074" y="2670242"/>
              <a:ext cx="1724025"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00074" y="3839820"/>
              <a:ext cx="1724025"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00074" y="5006224"/>
              <a:ext cx="1724025"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sp>
        <p:nvSpPr>
          <p:cNvPr id="23" name="Rectangle 22"/>
          <p:cNvSpPr/>
          <p:nvPr userDrawn="1"/>
        </p:nvSpPr>
        <p:spPr>
          <a:xfrm>
            <a:off x="457200" y="1506538"/>
            <a:ext cx="200025" cy="4670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4" name="Text Placeholder 5"/>
          <p:cNvSpPr>
            <a:spLocks noGrp="1"/>
          </p:cNvSpPr>
          <p:nvPr>
            <p:ph type="body" sz="quarter" idx="27"/>
          </p:nvPr>
        </p:nvSpPr>
        <p:spPr>
          <a:xfrm>
            <a:off x="761802" y="1506538"/>
            <a:ext cx="1492588" cy="1157788"/>
          </a:xfrm>
        </p:spPr>
        <p:txBody>
          <a:bodyPr anchor="ctr">
            <a:noAutofit/>
          </a:bodyPr>
          <a:lstStyle>
            <a:lvl1pPr marL="0" indent="0" algn="l">
              <a:buFontTx/>
              <a:buNone/>
              <a:defRPr sz="14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dirty="0" smtClean="0"/>
              <a:t>Click to edit Master text styles</a:t>
            </a:r>
            <a:endParaRPr lang="en-US" dirty="0"/>
          </a:p>
        </p:txBody>
      </p:sp>
      <p:sp>
        <p:nvSpPr>
          <p:cNvPr id="11" name="Text Placeholder 10"/>
          <p:cNvSpPr>
            <a:spLocks noGrp="1"/>
          </p:cNvSpPr>
          <p:nvPr>
            <p:ph type="body" sz="quarter" idx="28"/>
          </p:nvPr>
        </p:nvSpPr>
        <p:spPr>
          <a:xfrm>
            <a:off x="761999" y="2664746"/>
            <a:ext cx="1495425" cy="1170318"/>
          </a:xfrm>
        </p:spPr>
        <p:txBody>
          <a:bodyPr anchor="ctr">
            <a:normAutofit/>
          </a:bodyPr>
          <a:lstStyle>
            <a:lvl1pPr marL="0" indent="0" algn="l">
              <a:buNone/>
              <a:defRPr sz="1400" baseline="0">
                <a:solidFill>
                  <a:schemeClr val="bg1"/>
                </a:solidFill>
              </a:defRPr>
            </a:lvl1pPr>
          </a:lstStyle>
          <a:p>
            <a:pPr lvl="0"/>
            <a:r>
              <a:rPr lang="en-US" dirty="0" smtClean="0"/>
              <a:t>Click to edit Master text styles</a:t>
            </a:r>
            <a:endParaRPr lang="en-US" dirty="0"/>
          </a:p>
        </p:txBody>
      </p:sp>
      <p:sp>
        <p:nvSpPr>
          <p:cNvPr id="14" name="Text Placeholder 13"/>
          <p:cNvSpPr>
            <a:spLocks noGrp="1"/>
          </p:cNvSpPr>
          <p:nvPr>
            <p:ph type="body" sz="quarter" idx="29"/>
          </p:nvPr>
        </p:nvSpPr>
        <p:spPr>
          <a:xfrm>
            <a:off x="761999" y="3835484"/>
            <a:ext cx="1495425" cy="1170319"/>
          </a:xfrm>
        </p:spPr>
        <p:txBody>
          <a:bodyPr anchor="ctr">
            <a:normAutofit/>
          </a:bodyPr>
          <a:lstStyle>
            <a:lvl1pPr marL="0" indent="0" algn="l">
              <a:buNone/>
              <a:defRPr sz="1400" baseline="0">
                <a:solidFill>
                  <a:schemeClr val="bg1"/>
                </a:solidFill>
              </a:defRPr>
            </a:lvl1pPr>
          </a:lstStyle>
          <a:p>
            <a:pPr lvl="0"/>
            <a:r>
              <a:rPr lang="en-US" dirty="0" smtClean="0"/>
              <a:t>Click to edit Master text styles</a:t>
            </a:r>
            <a:endParaRPr lang="en-US" dirty="0"/>
          </a:p>
        </p:txBody>
      </p:sp>
      <p:sp>
        <p:nvSpPr>
          <p:cNvPr id="16" name="Text Placeholder 15"/>
          <p:cNvSpPr>
            <a:spLocks noGrp="1"/>
          </p:cNvSpPr>
          <p:nvPr>
            <p:ph type="body" sz="quarter" idx="30"/>
          </p:nvPr>
        </p:nvSpPr>
        <p:spPr>
          <a:xfrm>
            <a:off x="761999" y="5006223"/>
            <a:ext cx="1495425" cy="1170739"/>
          </a:xfrm>
        </p:spPr>
        <p:txBody>
          <a:bodyPr anchor="ctr">
            <a:normAutofit/>
          </a:bodyPr>
          <a:lstStyle>
            <a:lvl1pPr marL="0" indent="0" algn="l">
              <a:buNone/>
              <a:defRPr sz="1400" baseline="0">
                <a:solidFill>
                  <a:schemeClr val="bg1"/>
                </a:solidFill>
              </a:defRPr>
            </a:lvl1pPr>
          </a:lstStyle>
          <a:p>
            <a:pPr lvl="0"/>
            <a:r>
              <a:rPr lang="en-US" dirty="0" smtClean="0"/>
              <a:t>Click to edit Master text styles</a:t>
            </a:r>
            <a:endParaRPr lang="en-US" dirty="0"/>
          </a:p>
        </p:txBody>
      </p:sp>
      <p:sp>
        <p:nvSpPr>
          <p:cNvPr id="31" name="Text Placeholder 30"/>
          <p:cNvSpPr>
            <a:spLocks noGrp="1"/>
          </p:cNvSpPr>
          <p:nvPr>
            <p:ph type="body" sz="quarter" idx="31"/>
          </p:nvPr>
        </p:nvSpPr>
        <p:spPr>
          <a:xfrm>
            <a:off x="2447924" y="1504950"/>
            <a:ext cx="6238875" cy="1076325"/>
          </a:xfrm>
        </p:spPr>
        <p:txBody>
          <a:bodyPr anchor="ctr">
            <a:noAutofit/>
          </a:bodyPr>
          <a:lstStyle>
            <a:lvl1pPr>
              <a:spcBef>
                <a:spcPts val="300"/>
              </a:spcBef>
              <a:defRPr sz="1100"/>
            </a:lvl1pPr>
            <a:lvl2pPr>
              <a:spcBef>
                <a:spcPts val="300"/>
              </a:spcBef>
              <a:defRPr sz="1100"/>
            </a:lvl2pPr>
            <a:lvl3pPr>
              <a:spcBef>
                <a:spcPts val="300"/>
              </a:spcBef>
              <a:defRPr sz="1100"/>
            </a:lvl3pPr>
            <a:lvl4pPr>
              <a:spcBef>
                <a:spcPts val="300"/>
              </a:spcBef>
              <a:defRPr sz="1050"/>
            </a:lvl4pPr>
            <a:lvl5pPr>
              <a:spcBef>
                <a:spcPts val="300"/>
              </a:spcBef>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Text Placeholder 30"/>
          <p:cNvSpPr>
            <a:spLocks noGrp="1"/>
          </p:cNvSpPr>
          <p:nvPr>
            <p:ph type="body" sz="quarter" idx="32"/>
          </p:nvPr>
        </p:nvSpPr>
        <p:spPr>
          <a:xfrm>
            <a:off x="2447924" y="2743199"/>
            <a:ext cx="6238875" cy="1009651"/>
          </a:xfrm>
        </p:spPr>
        <p:txBody>
          <a:bodyPr anchor="ctr">
            <a:noAutofit/>
          </a:bodyPr>
          <a:lstStyle>
            <a:lvl1pPr>
              <a:spcBef>
                <a:spcPts val="300"/>
              </a:spcBef>
              <a:defRPr sz="1100"/>
            </a:lvl1pPr>
            <a:lvl2pPr>
              <a:spcBef>
                <a:spcPts val="300"/>
              </a:spcBef>
              <a:defRPr sz="1100"/>
            </a:lvl2pPr>
            <a:lvl3pPr>
              <a:spcBef>
                <a:spcPts val="300"/>
              </a:spcBef>
              <a:defRPr sz="1100"/>
            </a:lvl3pPr>
            <a:lvl4pPr>
              <a:spcBef>
                <a:spcPts val="300"/>
              </a:spcBef>
              <a:defRPr sz="1050"/>
            </a:lvl4pPr>
            <a:lvl5pPr>
              <a:spcBef>
                <a:spcPts val="300"/>
              </a:spcBef>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 Placeholder 30"/>
          <p:cNvSpPr>
            <a:spLocks noGrp="1"/>
          </p:cNvSpPr>
          <p:nvPr>
            <p:ph type="body" sz="quarter" idx="33"/>
          </p:nvPr>
        </p:nvSpPr>
        <p:spPr>
          <a:xfrm>
            <a:off x="2447924" y="3914775"/>
            <a:ext cx="6238875" cy="1028700"/>
          </a:xfrm>
        </p:spPr>
        <p:txBody>
          <a:bodyPr anchor="ctr">
            <a:noAutofit/>
          </a:bodyPr>
          <a:lstStyle>
            <a:lvl1pPr>
              <a:spcBef>
                <a:spcPts val="300"/>
              </a:spcBef>
              <a:defRPr sz="1100"/>
            </a:lvl1pPr>
            <a:lvl2pPr>
              <a:spcBef>
                <a:spcPts val="300"/>
              </a:spcBef>
              <a:defRPr sz="1100"/>
            </a:lvl2pPr>
            <a:lvl3pPr>
              <a:spcBef>
                <a:spcPts val="300"/>
              </a:spcBef>
              <a:defRPr sz="1100"/>
            </a:lvl3pPr>
            <a:lvl4pPr>
              <a:spcBef>
                <a:spcPts val="300"/>
              </a:spcBef>
              <a:defRPr sz="1050"/>
            </a:lvl4pPr>
            <a:lvl5pPr>
              <a:spcBef>
                <a:spcPts val="300"/>
              </a:spcBef>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Text Placeholder 30"/>
          <p:cNvSpPr>
            <a:spLocks noGrp="1"/>
          </p:cNvSpPr>
          <p:nvPr>
            <p:ph type="body" sz="quarter" idx="34"/>
          </p:nvPr>
        </p:nvSpPr>
        <p:spPr>
          <a:xfrm>
            <a:off x="2447924" y="5086349"/>
            <a:ext cx="6238875" cy="1095375"/>
          </a:xfrm>
        </p:spPr>
        <p:txBody>
          <a:bodyPr anchor="ctr">
            <a:noAutofit/>
          </a:bodyPr>
          <a:lstStyle>
            <a:lvl1pPr>
              <a:spcBef>
                <a:spcPts val="300"/>
              </a:spcBef>
              <a:defRPr sz="1100"/>
            </a:lvl1pPr>
            <a:lvl2pPr>
              <a:spcBef>
                <a:spcPts val="300"/>
              </a:spcBef>
              <a:defRPr sz="1100"/>
            </a:lvl2pPr>
            <a:lvl3pPr>
              <a:spcBef>
                <a:spcPts val="300"/>
              </a:spcBef>
              <a:defRPr sz="1100"/>
            </a:lvl3pPr>
            <a:lvl4pPr>
              <a:spcBef>
                <a:spcPts val="300"/>
              </a:spcBef>
              <a:defRPr sz="1050"/>
            </a:lvl4pPr>
            <a:lvl5pPr>
              <a:spcBef>
                <a:spcPts val="300"/>
              </a:spcBef>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4" name="Slide Number Placeholder 7"/>
          <p:cNvSpPr>
            <a:spLocks noGrp="1"/>
          </p:cNvSpPr>
          <p:nvPr>
            <p:ph type="sldNum" sz="quarter" idx="35"/>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553BFFD0-C1A7-471D-9A0A-7CD251E472EF}" type="slidenum">
              <a:rPr/>
              <a:pPr>
                <a:defRPr/>
              </a:pPr>
              <a:t>‹#›</a:t>
            </a:fld>
            <a:endParaRPr dirty="0"/>
          </a:p>
        </p:txBody>
      </p:sp>
    </p:spTree>
    <p:extLst>
      <p:ext uri="{BB962C8B-B14F-4D97-AF65-F5344CB8AC3E}">
        <p14:creationId xmlns:p14="http://schemas.microsoft.com/office/powerpoint/2010/main" val="720308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Info Layout 5 and Takeaway">
    <p:spTree>
      <p:nvGrpSpPr>
        <p:cNvPr id="1" name=""/>
        <p:cNvGrpSpPr/>
        <p:nvPr/>
      </p:nvGrpSpPr>
      <p:grpSpPr>
        <a:xfrm>
          <a:off x="0" y="0"/>
          <a:ext cx="0" cy="0"/>
          <a:chOff x="0" y="0"/>
          <a:chExt cx="0" cy="0"/>
        </a:xfrm>
      </p:grpSpPr>
      <p:sp>
        <p:nvSpPr>
          <p:cNvPr id="14" name="Rectangle 13"/>
          <p:cNvSpPr/>
          <p:nvPr userDrawn="1"/>
        </p:nvSpPr>
        <p:spPr>
          <a:xfrm>
            <a:off x="533400" y="1506538"/>
            <a:ext cx="1790700" cy="3878262"/>
          </a:xfrm>
          <a:prstGeom prst="rect">
            <a:avLst/>
          </a:prstGeom>
          <a:solidFill>
            <a:schemeClr val="accent1"/>
          </a:solidFill>
          <a:ln w="9525" cap="flat" cmpd="sng" algn="ctr">
            <a:noFill/>
            <a:prstDash val="solid"/>
            <a:miter lim="800000"/>
            <a:headEnd type="none" w="med" len="med"/>
            <a:tailEnd type="none" w="med" len="med"/>
          </a:ln>
          <a:effectLst/>
        </p:spPr>
        <p:txBody>
          <a:bodyPr lIns="36576" tIns="36576" rIns="36576" bIns="36576" anchor="ctr"/>
          <a:lstStyle/>
          <a:p>
            <a:pPr algn="ctr" fontAlgn="base">
              <a:spcBef>
                <a:spcPct val="0"/>
              </a:spcBef>
              <a:spcAft>
                <a:spcPct val="0"/>
              </a:spcAft>
              <a:defRPr/>
            </a:pPr>
            <a:endParaRPr lang="en-US" sz="1050">
              <a:solidFill>
                <a:srgbClr val="333333"/>
              </a:solidFill>
            </a:endParaRPr>
          </a:p>
        </p:txBody>
      </p:sp>
      <p:cxnSp>
        <p:nvCxnSpPr>
          <p:cNvPr id="15" name="Straight Connector 14"/>
          <p:cNvCxnSpPr/>
          <p:nvPr userDrawn="1"/>
        </p:nvCxnSpPr>
        <p:spPr>
          <a:xfrm>
            <a:off x="2324100" y="2479675"/>
            <a:ext cx="63627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74663" y="2479675"/>
            <a:ext cx="1849437"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457200" y="1506538"/>
            <a:ext cx="200025" cy="3878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8" name="Straight Connector 17"/>
          <p:cNvCxnSpPr/>
          <p:nvPr userDrawn="1"/>
        </p:nvCxnSpPr>
        <p:spPr>
          <a:xfrm>
            <a:off x="2324100" y="3460750"/>
            <a:ext cx="63627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74663" y="3460750"/>
            <a:ext cx="1849437"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24100" y="4413250"/>
            <a:ext cx="63627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74663" y="4413250"/>
            <a:ext cx="1849437"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4" name="Text Placeholder 5"/>
          <p:cNvSpPr>
            <a:spLocks noGrp="1"/>
          </p:cNvSpPr>
          <p:nvPr>
            <p:ph type="body" sz="quarter" idx="27"/>
          </p:nvPr>
        </p:nvSpPr>
        <p:spPr>
          <a:xfrm>
            <a:off x="761802" y="1506538"/>
            <a:ext cx="1492588" cy="963116"/>
          </a:xfrm>
        </p:spPr>
        <p:txBody>
          <a:bodyPr anchor="ctr">
            <a:noAutofit/>
          </a:bodyPr>
          <a:lstStyle>
            <a:lvl1pPr marL="0" indent="0" algn="l">
              <a:buFontTx/>
              <a:buNone/>
              <a:defRPr sz="14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dirty="0" smtClean="0"/>
              <a:t>Click to edit Master text styles</a:t>
            </a:r>
            <a:endParaRPr lang="en-US" dirty="0"/>
          </a:p>
        </p:txBody>
      </p:sp>
      <p:sp>
        <p:nvSpPr>
          <p:cNvPr id="31" name="Text Placeholder 30"/>
          <p:cNvSpPr>
            <a:spLocks noGrp="1"/>
          </p:cNvSpPr>
          <p:nvPr>
            <p:ph type="body" sz="quarter" idx="31"/>
          </p:nvPr>
        </p:nvSpPr>
        <p:spPr>
          <a:xfrm>
            <a:off x="2447924" y="1504949"/>
            <a:ext cx="6238875" cy="984881"/>
          </a:xfrm>
        </p:spPr>
        <p:txBody>
          <a:bodyPr anchor="ctr">
            <a:noAutofit/>
          </a:bodyPr>
          <a:lstStyle>
            <a:lvl1pPr>
              <a:spcBef>
                <a:spcPts val="300"/>
              </a:spcBef>
              <a:defRPr sz="1100"/>
            </a:lvl1pPr>
            <a:lvl2pPr>
              <a:spcBef>
                <a:spcPts val="300"/>
              </a:spcBef>
              <a:defRPr sz="1100"/>
            </a:lvl2pPr>
            <a:lvl3pPr>
              <a:spcBef>
                <a:spcPts val="300"/>
              </a:spcBef>
              <a:defRPr sz="1100"/>
            </a:lvl3pPr>
            <a:lvl4pPr>
              <a:spcBef>
                <a:spcPts val="300"/>
              </a:spcBef>
              <a:defRPr sz="1050"/>
            </a:lvl4pPr>
            <a:lvl5pPr>
              <a:spcBef>
                <a:spcPts val="300"/>
              </a:spcBef>
              <a:defRPr sz="105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3" name="Text Placeholder 5"/>
          <p:cNvSpPr>
            <a:spLocks noGrp="1"/>
          </p:cNvSpPr>
          <p:nvPr>
            <p:ph type="body" sz="quarter" idx="32"/>
          </p:nvPr>
        </p:nvSpPr>
        <p:spPr>
          <a:xfrm>
            <a:off x="761802" y="2478088"/>
            <a:ext cx="1492588" cy="963116"/>
          </a:xfrm>
        </p:spPr>
        <p:txBody>
          <a:bodyPr anchor="ctr">
            <a:noAutofit/>
          </a:bodyPr>
          <a:lstStyle>
            <a:lvl1pPr marL="0" indent="0" algn="l">
              <a:buFontTx/>
              <a:buNone/>
              <a:defRPr sz="14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dirty="0" smtClean="0"/>
              <a:t>Click to edit Master text styles</a:t>
            </a:r>
            <a:endParaRPr lang="en-US" dirty="0"/>
          </a:p>
        </p:txBody>
      </p:sp>
      <p:sp>
        <p:nvSpPr>
          <p:cNvPr id="64" name="Text Placeholder 30"/>
          <p:cNvSpPr>
            <a:spLocks noGrp="1"/>
          </p:cNvSpPr>
          <p:nvPr>
            <p:ph type="body" sz="quarter" idx="33"/>
          </p:nvPr>
        </p:nvSpPr>
        <p:spPr>
          <a:xfrm>
            <a:off x="2447924" y="2476500"/>
            <a:ext cx="6238875" cy="971550"/>
          </a:xfrm>
        </p:spPr>
        <p:txBody>
          <a:bodyPr anchor="ctr">
            <a:noAutofit/>
          </a:bodyPr>
          <a:lstStyle>
            <a:lvl1pPr>
              <a:spcBef>
                <a:spcPts val="300"/>
              </a:spcBef>
              <a:defRPr sz="1100"/>
            </a:lvl1pPr>
            <a:lvl2pPr>
              <a:spcBef>
                <a:spcPts val="300"/>
              </a:spcBef>
              <a:defRPr sz="1100"/>
            </a:lvl2pPr>
            <a:lvl3pPr>
              <a:spcBef>
                <a:spcPts val="300"/>
              </a:spcBef>
              <a:defRPr sz="1100"/>
            </a:lvl3pPr>
            <a:lvl4pPr>
              <a:spcBef>
                <a:spcPts val="300"/>
              </a:spcBef>
              <a:defRPr sz="1050"/>
            </a:lvl4pPr>
            <a:lvl5pPr>
              <a:spcBef>
                <a:spcPts val="300"/>
              </a:spcBef>
              <a:defRPr sz="105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5" name="Text Placeholder 5"/>
          <p:cNvSpPr>
            <a:spLocks noGrp="1"/>
          </p:cNvSpPr>
          <p:nvPr>
            <p:ph type="body" sz="quarter" idx="34"/>
          </p:nvPr>
        </p:nvSpPr>
        <p:spPr>
          <a:xfrm>
            <a:off x="761802" y="3449638"/>
            <a:ext cx="1492588" cy="963116"/>
          </a:xfrm>
        </p:spPr>
        <p:txBody>
          <a:bodyPr anchor="ctr">
            <a:noAutofit/>
          </a:bodyPr>
          <a:lstStyle>
            <a:lvl1pPr marL="0" indent="0" algn="l">
              <a:buFontTx/>
              <a:buNone/>
              <a:defRPr sz="14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dirty="0" smtClean="0"/>
              <a:t>Click to edit Master text styles</a:t>
            </a:r>
            <a:endParaRPr lang="en-US" dirty="0"/>
          </a:p>
        </p:txBody>
      </p:sp>
      <p:sp>
        <p:nvSpPr>
          <p:cNvPr id="66" name="Text Placeholder 30"/>
          <p:cNvSpPr>
            <a:spLocks noGrp="1"/>
          </p:cNvSpPr>
          <p:nvPr>
            <p:ph type="body" sz="quarter" idx="35"/>
          </p:nvPr>
        </p:nvSpPr>
        <p:spPr>
          <a:xfrm>
            <a:off x="2447924" y="3448050"/>
            <a:ext cx="6238875" cy="971550"/>
          </a:xfrm>
        </p:spPr>
        <p:txBody>
          <a:bodyPr anchor="ctr">
            <a:noAutofit/>
          </a:bodyPr>
          <a:lstStyle>
            <a:lvl1pPr>
              <a:spcBef>
                <a:spcPts val="300"/>
              </a:spcBef>
              <a:defRPr sz="1100"/>
            </a:lvl1pPr>
            <a:lvl2pPr>
              <a:spcBef>
                <a:spcPts val="300"/>
              </a:spcBef>
              <a:defRPr sz="1100"/>
            </a:lvl2pPr>
            <a:lvl3pPr>
              <a:spcBef>
                <a:spcPts val="300"/>
              </a:spcBef>
              <a:defRPr sz="1100"/>
            </a:lvl3pPr>
            <a:lvl4pPr>
              <a:spcBef>
                <a:spcPts val="300"/>
              </a:spcBef>
              <a:defRPr sz="1050"/>
            </a:lvl4pPr>
            <a:lvl5pPr>
              <a:spcBef>
                <a:spcPts val="300"/>
              </a:spcBef>
              <a:defRPr sz="105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7" name="Text Placeholder 5"/>
          <p:cNvSpPr>
            <a:spLocks noGrp="1"/>
          </p:cNvSpPr>
          <p:nvPr>
            <p:ph type="body" sz="quarter" idx="36"/>
          </p:nvPr>
        </p:nvSpPr>
        <p:spPr>
          <a:xfrm>
            <a:off x="761802" y="4421188"/>
            <a:ext cx="1492588" cy="963116"/>
          </a:xfrm>
        </p:spPr>
        <p:txBody>
          <a:bodyPr anchor="ctr">
            <a:noAutofit/>
          </a:bodyPr>
          <a:lstStyle>
            <a:lvl1pPr marL="0" indent="0" algn="l">
              <a:buFontTx/>
              <a:buNone/>
              <a:defRPr sz="14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dirty="0" smtClean="0"/>
              <a:t>Click to edit Master text styles</a:t>
            </a:r>
            <a:endParaRPr lang="en-US" dirty="0"/>
          </a:p>
        </p:txBody>
      </p:sp>
      <p:sp>
        <p:nvSpPr>
          <p:cNvPr id="68" name="Text Placeholder 30"/>
          <p:cNvSpPr>
            <a:spLocks noGrp="1"/>
          </p:cNvSpPr>
          <p:nvPr>
            <p:ph type="body" sz="quarter" idx="37"/>
          </p:nvPr>
        </p:nvSpPr>
        <p:spPr>
          <a:xfrm>
            <a:off x="2447924" y="4419599"/>
            <a:ext cx="6238875" cy="946217"/>
          </a:xfrm>
        </p:spPr>
        <p:txBody>
          <a:bodyPr anchor="ctr">
            <a:noAutofit/>
          </a:bodyPr>
          <a:lstStyle>
            <a:lvl1pPr>
              <a:spcBef>
                <a:spcPts val="300"/>
              </a:spcBef>
              <a:defRPr sz="1100"/>
            </a:lvl1pPr>
            <a:lvl2pPr>
              <a:spcBef>
                <a:spcPts val="300"/>
              </a:spcBef>
              <a:defRPr sz="1100"/>
            </a:lvl2pPr>
            <a:lvl3pPr>
              <a:spcBef>
                <a:spcPts val="300"/>
              </a:spcBef>
              <a:defRPr sz="1100"/>
            </a:lvl3pPr>
            <a:lvl4pPr>
              <a:spcBef>
                <a:spcPts val="300"/>
              </a:spcBef>
              <a:defRPr sz="1050"/>
            </a:lvl4pPr>
            <a:lvl5pPr>
              <a:spcBef>
                <a:spcPts val="300"/>
              </a:spcBef>
              <a:defRPr sz="105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3" name="Text Placeholder 6"/>
          <p:cNvSpPr>
            <a:spLocks noGrp="1"/>
          </p:cNvSpPr>
          <p:nvPr>
            <p:ph type="body" sz="quarter" idx="39"/>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26"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2" name="Slide Number Placeholder 7"/>
          <p:cNvSpPr>
            <a:spLocks noGrp="1"/>
          </p:cNvSpPr>
          <p:nvPr>
            <p:ph type="sldNum" sz="quarter" idx="40"/>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E74EC5D9-6A58-43B4-974D-0116CD65A954}" type="slidenum">
              <a:rPr/>
              <a:pPr>
                <a:defRPr/>
              </a:pPr>
              <a:t>‹#›</a:t>
            </a:fld>
            <a:endParaRPr dirty="0"/>
          </a:p>
        </p:txBody>
      </p:sp>
    </p:spTree>
    <p:extLst>
      <p:ext uri="{BB962C8B-B14F-4D97-AF65-F5344CB8AC3E}">
        <p14:creationId xmlns:p14="http://schemas.microsoft.com/office/powerpoint/2010/main" val="1112637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Info Layout 6">
    <p:spTree>
      <p:nvGrpSpPr>
        <p:cNvPr id="1" name=""/>
        <p:cNvGrpSpPr/>
        <p:nvPr/>
      </p:nvGrpSpPr>
      <p:grpSpPr>
        <a:xfrm>
          <a:off x="0" y="0"/>
          <a:ext cx="0" cy="0"/>
          <a:chOff x="0" y="0"/>
          <a:chExt cx="0" cy="0"/>
        </a:xfrm>
      </p:grpSpPr>
      <p:sp>
        <p:nvSpPr>
          <p:cNvPr id="13" name="Rectangle 12"/>
          <p:cNvSpPr/>
          <p:nvPr userDrawn="1"/>
        </p:nvSpPr>
        <p:spPr>
          <a:xfrm>
            <a:off x="457200" y="1506538"/>
            <a:ext cx="1866900" cy="4670425"/>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algn="ctr" fontAlgn="base">
              <a:spcBef>
                <a:spcPct val="0"/>
              </a:spcBef>
              <a:spcAft>
                <a:spcPct val="0"/>
              </a:spcAft>
              <a:defRPr/>
            </a:pPr>
            <a:endParaRPr lang="en-US" sz="1050">
              <a:solidFill>
                <a:srgbClr val="333333"/>
              </a:solidFill>
            </a:endParaRPr>
          </a:p>
        </p:txBody>
      </p:sp>
      <p:grpSp>
        <p:nvGrpSpPr>
          <p:cNvPr id="15" name="Group 10"/>
          <p:cNvGrpSpPr>
            <a:grpSpLocks/>
          </p:cNvGrpSpPr>
          <p:nvPr userDrawn="1"/>
        </p:nvGrpSpPr>
        <p:grpSpPr bwMode="auto">
          <a:xfrm>
            <a:off x="465138" y="2660650"/>
            <a:ext cx="1863725" cy="2354263"/>
            <a:chOff x="465667" y="2660560"/>
            <a:chExt cx="8229600" cy="2353734"/>
          </a:xfrm>
        </p:grpSpPr>
        <p:cxnSp>
          <p:nvCxnSpPr>
            <p:cNvPr id="17" name="Straight Connector 16"/>
            <p:cNvCxnSpPr/>
            <p:nvPr userDrawn="1"/>
          </p:nvCxnSpPr>
          <p:spPr>
            <a:xfrm>
              <a:off x="465667" y="2660560"/>
              <a:ext cx="8229600" cy="0"/>
            </a:xfrm>
            <a:prstGeom prst="line">
              <a:avLst/>
            </a:prstGeom>
            <a:ln w="1270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5667" y="3838220"/>
              <a:ext cx="8229600" cy="0"/>
            </a:xfrm>
            <a:prstGeom prst="line">
              <a:avLst/>
            </a:prstGeom>
            <a:ln w="1270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65667" y="5014294"/>
              <a:ext cx="8229600" cy="0"/>
            </a:xfrm>
            <a:prstGeom prst="line">
              <a:avLst/>
            </a:prstGeom>
            <a:ln w="1270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0" name="Group 14"/>
          <p:cNvGrpSpPr>
            <a:grpSpLocks/>
          </p:cNvGrpSpPr>
          <p:nvPr userDrawn="1"/>
        </p:nvGrpSpPr>
        <p:grpSpPr bwMode="auto">
          <a:xfrm>
            <a:off x="2324100" y="2660650"/>
            <a:ext cx="6362700" cy="2354263"/>
            <a:chOff x="465667" y="2660560"/>
            <a:chExt cx="8229600" cy="2353734"/>
          </a:xfrm>
        </p:grpSpPr>
        <p:cxnSp>
          <p:nvCxnSpPr>
            <p:cNvPr id="21" name="Straight Connector 20"/>
            <p:cNvCxnSpPr/>
            <p:nvPr userDrawn="1"/>
          </p:nvCxnSpPr>
          <p:spPr>
            <a:xfrm>
              <a:off x="465667" y="2660560"/>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65667" y="3838220"/>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65667" y="5014294"/>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4" name="Text Placeholder 5"/>
          <p:cNvSpPr>
            <a:spLocks noGrp="1"/>
          </p:cNvSpPr>
          <p:nvPr>
            <p:ph type="body" sz="quarter" idx="27"/>
          </p:nvPr>
        </p:nvSpPr>
        <p:spPr>
          <a:xfrm>
            <a:off x="541867" y="1506538"/>
            <a:ext cx="1712523" cy="1157788"/>
          </a:xfrm>
        </p:spPr>
        <p:txBody>
          <a:bodyPr anchor="ctr">
            <a:noAutofit/>
          </a:bodyPr>
          <a:lstStyle>
            <a:lvl1pPr marL="0" indent="0" algn="l">
              <a:buFontTx/>
              <a:buNone/>
              <a:defRPr sz="1400" baseline="0">
                <a:solidFill>
                  <a:schemeClr val="tx2"/>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dirty="0" smtClean="0"/>
              <a:t>Click to edit Master text styles</a:t>
            </a:r>
            <a:endParaRPr lang="en-US" dirty="0"/>
          </a:p>
        </p:txBody>
      </p:sp>
      <p:sp>
        <p:nvSpPr>
          <p:cNvPr id="11" name="Text Placeholder 10"/>
          <p:cNvSpPr>
            <a:spLocks noGrp="1"/>
          </p:cNvSpPr>
          <p:nvPr>
            <p:ph type="body" sz="quarter" idx="28"/>
          </p:nvPr>
        </p:nvSpPr>
        <p:spPr>
          <a:xfrm>
            <a:off x="541646" y="2664746"/>
            <a:ext cx="1715779" cy="1170318"/>
          </a:xfrm>
        </p:spPr>
        <p:txBody>
          <a:bodyPr anchor="ctr">
            <a:normAutofit/>
          </a:bodyPr>
          <a:lstStyle>
            <a:lvl1pPr marL="0" indent="0" algn="l">
              <a:buNone/>
              <a:defRPr sz="1400" baseline="0">
                <a:solidFill>
                  <a:schemeClr val="tx2"/>
                </a:solidFill>
              </a:defRPr>
            </a:lvl1pPr>
          </a:lstStyle>
          <a:p>
            <a:pPr lvl="0"/>
            <a:r>
              <a:rPr lang="en-US" dirty="0" smtClean="0"/>
              <a:t>Click to edit Master text styles</a:t>
            </a:r>
            <a:endParaRPr lang="en-US" dirty="0"/>
          </a:p>
        </p:txBody>
      </p:sp>
      <p:sp>
        <p:nvSpPr>
          <p:cNvPr id="14" name="Text Placeholder 13"/>
          <p:cNvSpPr>
            <a:spLocks noGrp="1"/>
          </p:cNvSpPr>
          <p:nvPr>
            <p:ph type="body" sz="quarter" idx="29"/>
          </p:nvPr>
        </p:nvSpPr>
        <p:spPr>
          <a:xfrm>
            <a:off x="541646" y="3835484"/>
            <a:ext cx="1715779" cy="1170319"/>
          </a:xfrm>
        </p:spPr>
        <p:txBody>
          <a:bodyPr anchor="ctr">
            <a:normAutofit/>
          </a:bodyPr>
          <a:lstStyle>
            <a:lvl1pPr marL="0" indent="0" algn="l">
              <a:buNone/>
              <a:defRPr sz="1400" baseline="0">
                <a:solidFill>
                  <a:schemeClr val="tx2"/>
                </a:solidFill>
              </a:defRPr>
            </a:lvl1pPr>
          </a:lstStyle>
          <a:p>
            <a:pPr lvl="0"/>
            <a:r>
              <a:rPr lang="en-US" dirty="0" smtClean="0"/>
              <a:t>Click to edit Master text styles</a:t>
            </a:r>
            <a:endParaRPr lang="en-US" dirty="0"/>
          </a:p>
        </p:txBody>
      </p:sp>
      <p:sp>
        <p:nvSpPr>
          <p:cNvPr id="16" name="Text Placeholder 15"/>
          <p:cNvSpPr>
            <a:spLocks noGrp="1"/>
          </p:cNvSpPr>
          <p:nvPr>
            <p:ph type="body" sz="quarter" idx="30"/>
          </p:nvPr>
        </p:nvSpPr>
        <p:spPr>
          <a:xfrm>
            <a:off x="541646" y="5006223"/>
            <a:ext cx="1715779" cy="1170739"/>
          </a:xfrm>
        </p:spPr>
        <p:txBody>
          <a:bodyPr anchor="ctr">
            <a:normAutofit/>
          </a:bodyPr>
          <a:lstStyle>
            <a:lvl1pPr marL="0" indent="0" algn="l">
              <a:buNone/>
              <a:defRPr sz="1400" baseline="0">
                <a:solidFill>
                  <a:schemeClr val="tx2"/>
                </a:solidFill>
              </a:defRPr>
            </a:lvl1pPr>
          </a:lstStyle>
          <a:p>
            <a:pPr lvl="0"/>
            <a:r>
              <a:rPr lang="en-US" dirty="0" smtClean="0"/>
              <a:t>Click to edit Master text styles</a:t>
            </a:r>
            <a:endParaRPr lang="en-US" dirty="0"/>
          </a:p>
        </p:txBody>
      </p:sp>
      <p:sp>
        <p:nvSpPr>
          <p:cNvPr id="31" name="Text Placeholder 30"/>
          <p:cNvSpPr>
            <a:spLocks noGrp="1"/>
          </p:cNvSpPr>
          <p:nvPr>
            <p:ph type="body" sz="quarter" idx="31"/>
          </p:nvPr>
        </p:nvSpPr>
        <p:spPr>
          <a:xfrm>
            <a:off x="2447924" y="1504950"/>
            <a:ext cx="6238875" cy="1076325"/>
          </a:xfrm>
        </p:spPr>
        <p:txBody>
          <a:bodyPr anchor="ctr">
            <a:noAutofit/>
          </a:bodyPr>
          <a:lstStyle>
            <a:lvl1pPr>
              <a:spcBef>
                <a:spcPts val="300"/>
              </a:spcBef>
              <a:defRPr sz="1100"/>
            </a:lvl1pPr>
            <a:lvl2pPr>
              <a:spcBef>
                <a:spcPts val="300"/>
              </a:spcBef>
              <a:defRPr sz="1100"/>
            </a:lvl2pPr>
            <a:lvl3pPr>
              <a:spcBef>
                <a:spcPts val="300"/>
              </a:spcBef>
              <a:defRPr sz="1100"/>
            </a:lvl3pPr>
            <a:lvl4pPr>
              <a:spcBef>
                <a:spcPts val="300"/>
              </a:spcBef>
              <a:defRPr sz="1050"/>
            </a:lvl4pPr>
            <a:lvl5pPr>
              <a:spcBef>
                <a:spcPts val="300"/>
              </a:spcBef>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Text Placeholder 30"/>
          <p:cNvSpPr>
            <a:spLocks noGrp="1"/>
          </p:cNvSpPr>
          <p:nvPr>
            <p:ph type="body" sz="quarter" idx="32"/>
          </p:nvPr>
        </p:nvSpPr>
        <p:spPr>
          <a:xfrm>
            <a:off x="2447924" y="2743199"/>
            <a:ext cx="6238875" cy="1009651"/>
          </a:xfrm>
        </p:spPr>
        <p:txBody>
          <a:bodyPr anchor="ctr">
            <a:noAutofit/>
          </a:bodyPr>
          <a:lstStyle>
            <a:lvl1pPr>
              <a:spcBef>
                <a:spcPts val="300"/>
              </a:spcBef>
              <a:defRPr sz="1100"/>
            </a:lvl1pPr>
            <a:lvl2pPr>
              <a:spcBef>
                <a:spcPts val="300"/>
              </a:spcBef>
              <a:defRPr sz="1100"/>
            </a:lvl2pPr>
            <a:lvl3pPr>
              <a:spcBef>
                <a:spcPts val="300"/>
              </a:spcBef>
              <a:defRPr sz="1100"/>
            </a:lvl3pPr>
            <a:lvl4pPr>
              <a:spcBef>
                <a:spcPts val="300"/>
              </a:spcBef>
              <a:defRPr sz="1050"/>
            </a:lvl4pPr>
            <a:lvl5pPr>
              <a:spcBef>
                <a:spcPts val="300"/>
              </a:spcBef>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 Placeholder 30"/>
          <p:cNvSpPr>
            <a:spLocks noGrp="1"/>
          </p:cNvSpPr>
          <p:nvPr>
            <p:ph type="body" sz="quarter" idx="33"/>
          </p:nvPr>
        </p:nvSpPr>
        <p:spPr>
          <a:xfrm>
            <a:off x="2447924" y="3914775"/>
            <a:ext cx="6238875" cy="1028700"/>
          </a:xfrm>
        </p:spPr>
        <p:txBody>
          <a:bodyPr anchor="ctr">
            <a:noAutofit/>
          </a:bodyPr>
          <a:lstStyle>
            <a:lvl1pPr>
              <a:spcBef>
                <a:spcPts val="300"/>
              </a:spcBef>
              <a:defRPr sz="1100"/>
            </a:lvl1pPr>
            <a:lvl2pPr>
              <a:spcBef>
                <a:spcPts val="300"/>
              </a:spcBef>
              <a:defRPr sz="1100"/>
            </a:lvl2pPr>
            <a:lvl3pPr>
              <a:spcBef>
                <a:spcPts val="300"/>
              </a:spcBef>
              <a:defRPr sz="1100"/>
            </a:lvl3pPr>
            <a:lvl4pPr>
              <a:spcBef>
                <a:spcPts val="300"/>
              </a:spcBef>
              <a:defRPr sz="1050"/>
            </a:lvl4pPr>
            <a:lvl5pPr>
              <a:spcBef>
                <a:spcPts val="300"/>
              </a:spcBef>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Text Placeholder 30"/>
          <p:cNvSpPr>
            <a:spLocks noGrp="1"/>
          </p:cNvSpPr>
          <p:nvPr>
            <p:ph type="body" sz="quarter" idx="34"/>
          </p:nvPr>
        </p:nvSpPr>
        <p:spPr>
          <a:xfrm>
            <a:off x="2447924" y="5086349"/>
            <a:ext cx="6238875" cy="1095375"/>
          </a:xfrm>
        </p:spPr>
        <p:txBody>
          <a:bodyPr anchor="ctr">
            <a:noAutofit/>
          </a:bodyPr>
          <a:lstStyle>
            <a:lvl1pPr>
              <a:spcBef>
                <a:spcPts val="300"/>
              </a:spcBef>
              <a:defRPr sz="1100"/>
            </a:lvl1pPr>
            <a:lvl2pPr>
              <a:spcBef>
                <a:spcPts val="300"/>
              </a:spcBef>
              <a:defRPr sz="1100"/>
            </a:lvl2pPr>
            <a:lvl3pPr>
              <a:spcBef>
                <a:spcPts val="300"/>
              </a:spcBef>
              <a:defRPr sz="1100"/>
            </a:lvl3pPr>
            <a:lvl4pPr>
              <a:spcBef>
                <a:spcPts val="300"/>
              </a:spcBef>
              <a:defRPr sz="1050"/>
            </a:lvl4pPr>
            <a:lvl5pPr>
              <a:spcBef>
                <a:spcPts val="300"/>
              </a:spcBef>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4" name="Slide Number Placeholder 7"/>
          <p:cNvSpPr>
            <a:spLocks noGrp="1"/>
          </p:cNvSpPr>
          <p:nvPr>
            <p:ph type="sldNum" sz="quarter" idx="35"/>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E8B8ACB0-FE6B-4891-9864-031258FDFA23}" type="slidenum">
              <a:rPr/>
              <a:pPr>
                <a:defRPr/>
              </a:pPr>
              <a:t>‹#›</a:t>
            </a:fld>
            <a:endParaRPr dirty="0"/>
          </a:p>
        </p:txBody>
      </p:sp>
    </p:spTree>
    <p:extLst>
      <p:ext uri="{BB962C8B-B14F-4D97-AF65-F5344CB8AC3E}">
        <p14:creationId xmlns:p14="http://schemas.microsoft.com/office/powerpoint/2010/main" val="197471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Info Layout 6 and takeaway">
    <p:spTree>
      <p:nvGrpSpPr>
        <p:cNvPr id="1" name=""/>
        <p:cNvGrpSpPr/>
        <p:nvPr/>
      </p:nvGrpSpPr>
      <p:grpSpPr>
        <a:xfrm>
          <a:off x="0" y="0"/>
          <a:ext cx="0" cy="0"/>
          <a:chOff x="0" y="0"/>
          <a:chExt cx="0" cy="0"/>
        </a:xfrm>
      </p:grpSpPr>
      <p:sp>
        <p:nvSpPr>
          <p:cNvPr id="14" name="Rectangle 13"/>
          <p:cNvSpPr/>
          <p:nvPr userDrawn="1"/>
        </p:nvSpPr>
        <p:spPr>
          <a:xfrm>
            <a:off x="457200" y="1506538"/>
            <a:ext cx="1866900" cy="375126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algn="ctr" fontAlgn="base">
              <a:spcBef>
                <a:spcPct val="0"/>
              </a:spcBef>
              <a:spcAft>
                <a:spcPct val="0"/>
              </a:spcAft>
              <a:defRPr/>
            </a:pPr>
            <a:endParaRPr lang="en-US" sz="1050">
              <a:solidFill>
                <a:srgbClr val="333333"/>
              </a:solidFill>
            </a:endParaRPr>
          </a:p>
        </p:txBody>
      </p:sp>
      <p:grpSp>
        <p:nvGrpSpPr>
          <p:cNvPr id="15" name="Group 10"/>
          <p:cNvGrpSpPr>
            <a:grpSpLocks/>
          </p:cNvGrpSpPr>
          <p:nvPr userDrawn="1"/>
        </p:nvGrpSpPr>
        <p:grpSpPr bwMode="auto">
          <a:xfrm>
            <a:off x="465138" y="2451100"/>
            <a:ext cx="8221662" cy="0"/>
            <a:chOff x="465667" y="2451010"/>
            <a:chExt cx="8221132" cy="0"/>
          </a:xfrm>
        </p:grpSpPr>
        <p:cxnSp>
          <p:nvCxnSpPr>
            <p:cNvPr id="16" name="Straight Connector 15"/>
            <p:cNvCxnSpPr/>
            <p:nvPr userDrawn="1"/>
          </p:nvCxnSpPr>
          <p:spPr>
            <a:xfrm>
              <a:off x="465667" y="2451010"/>
              <a:ext cx="1862017" cy="0"/>
            </a:xfrm>
            <a:prstGeom prst="line">
              <a:avLst/>
            </a:prstGeom>
            <a:ln w="1270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324509" y="2451010"/>
              <a:ext cx="636229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8" name="Group 13"/>
          <p:cNvGrpSpPr>
            <a:grpSpLocks/>
          </p:cNvGrpSpPr>
          <p:nvPr userDrawn="1"/>
        </p:nvGrpSpPr>
        <p:grpSpPr bwMode="auto">
          <a:xfrm>
            <a:off x="465138" y="3375025"/>
            <a:ext cx="8221662" cy="0"/>
            <a:chOff x="465667" y="2451010"/>
            <a:chExt cx="8221132" cy="0"/>
          </a:xfrm>
        </p:grpSpPr>
        <p:cxnSp>
          <p:nvCxnSpPr>
            <p:cNvPr id="19" name="Straight Connector 18"/>
            <p:cNvCxnSpPr/>
            <p:nvPr userDrawn="1"/>
          </p:nvCxnSpPr>
          <p:spPr>
            <a:xfrm>
              <a:off x="465667" y="2451010"/>
              <a:ext cx="1862017" cy="0"/>
            </a:xfrm>
            <a:prstGeom prst="line">
              <a:avLst/>
            </a:prstGeom>
            <a:ln w="1270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24509" y="2451010"/>
              <a:ext cx="636229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1" name="Group 16"/>
          <p:cNvGrpSpPr>
            <a:grpSpLocks/>
          </p:cNvGrpSpPr>
          <p:nvPr userDrawn="1"/>
        </p:nvGrpSpPr>
        <p:grpSpPr bwMode="auto">
          <a:xfrm>
            <a:off x="465138" y="4318000"/>
            <a:ext cx="8221662" cy="0"/>
            <a:chOff x="465667" y="2451010"/>
            <a:chExt cx="8221132" cy="0"/>
          </a:xfrm>
        </p:grpSpPr>
        <p:cxnSp>
          <p:nvCxnSpPr>
            <p:cNvPr id="22" name="Straight Connector 21"/>
            <p:cNvCxnSpPr/>
            <p:nvPr userDrawn="1"/>
          </p:nvCxnSpPr>
          <p:spPr>
            <a:xfrm>
              <a:off x="465667" y="2451010"/>
              <a:ext cx="1862017" cy="0"/>
            </a:xfrm>
            <a:prstGeom prst="line">
              <a:avLst/>
            </a:prstGeom>
            <a:ln w="1270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324509" y="2451010"/>
              <a:ext cx="636229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4" name="Text Placeholder 5"/>
          <p:cNvSpPr>
            <a:spLocks noGrp="1"/>
          </p:cNvSpPr>
          <p:nvPr>
            <p:ph type="body" sz="quarter" idx="27"/>
          </p:nvPr>
        </p:nvSpPr>
        <p:spPr>
          <a:xfrm>
            <a:off x="541867" y="1506538"/>
            <a:ext cx="1712523" cy="935237"/>
          </a:xfrm>
        </p:spPr>
        <p:txBody>
          <a:bodyPr anchor="ctr">
            <a:noAutofit/>
          </a:bodyPr>
          <a:lstStyle>
            <a:lvl1pPr marL="0" indent="0" algn="l">
              <a:buFontTx/>
              <a:buNone/>
              <a:defRPr sz="1400" baseline="0">
                <a:solidFill>
                  <a:schemeClr val="tx2"/>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dirty="0" smtClean="0"/>
              <a:t>Click to edit Master text styles</a:t>
            </a:r>
            <a:endParaRPr lang="en-US" dirty="0"/>
          </a:p>
        </p:txBody>
      </p:sp>
      <p:sp>
        <p:nvSpPr>
          <p:cNvPr id="31" name="Text Placeholder 30"/>
          <p:cNvSpPr>
            <a:spLocks noGrp="1"/>
          </p:cNvSpPr>
          <p:nvPr>
            <p:ph type="body" sz="quarter" idx="31"/>
          </p:nvPr>
        </p:nvSpPr>
        <p:spPr>
          <a:xfrm>
            <a:off x="2447924" y="1504951"/>
            <a:ext cx="6238875" cy="933449"/>
          </a:xfrm>
        </p:spPr>
        <p:txBody>
          <a:bodyPr anchor="ctr">
            <a:noAutofit/>
          </a:bodyPr>
          <a:lstStyle>
            <a:lvl1pPr>
              <a:spcBef>
                <a:spcPts val="300"/>
              </a:spcBef>
              <a:defRPr sz="1100"/>
            </a:lvl1pPr>
            <a:lvl2pPr>
              <a:spcBef>
                <a:spcPts val="300"/>
              </a:spcBef>
              <a:defRPr sz="1100"/>
            </a:lvl2pPr>
            <a:lvl3pPr>
              <a:spcBef>
                <a:spcPts val="300"/>
              </a:spcBef>
              <a:defRPr sz="1100"/>
            </a:lvl3pPr>
            <a:lvl4pPr>
              <a:spcBef>
                <a:spcPts val="300"/>
              </a:spcBef>
              <a:defRPr sz="1050"/>
            </a:lvl4pPr>
            <a:lvl5pPr>
              <a:spcBef>
                <a:spcPts val="300"/>
              </a:spcBef>
              <a:defRPr sz="105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0" name="Text Placeholder 5"/>
          <p:cNvSpPr>
            <a:spLocks noGrp="1"/>
          </p:cNvSpPr>
          <p:nvPr>
            <p:ph type="body" sz="quarter" idx="32"/>
          </p:nvPr>
        </p:nvSpPr>
        <p:spPr>
          <a:xfrm>
            <a:off x="541867" y="2439988"/>
            <a:ext cx="1712523" cy="935237"/>
          </a:xfrm>
        </p:spPr>
        <p:txBody>
          <a:bodyPr anchor="ctr">
            <a:noAutofit/>
          </a:bodyPr>
          <a:lstStyle>
            <a:lvl1pPr marL="0" indent="0" algn="l">
              <a:buFontTx/>
              <a:buNone/>
              <a:defRPr sz="1400" baseline="0">
                <a:solidFill>
                  <a:schemeClr val="tx2"/>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dirty="0" smtClean="0"/>
              <a:t>Click to edit Master text styles</a:t>
            </a:r>
            <a:endParaRPr lang="en-US" dirty="0"/>
          </a:p>
        </p:txBody>
      </p:sp>
      <p:sp>
        <p:nvSpPr>
          <p:cNvPr id="61" name="Text Placeholder 30"/>
          <p:cNvSpPr>
            <a:spLocks noGrp="1"/>
          </p:cNvSpPr>
          <p:nvPr>
            <p:ph type="body" sz="quarter" idx="33"/>
          </p:nvPr>
        </p:nvSpPr>
        <p:spPr>
          <a:xfrm>
            <a:off x="2447924" y="2438401"/>
            <a:ext cx="6238875" cy="933449"/>
          </a:xfrm>
        </p:spPr>
        <p:txBody>
          <a:bodyPr anchor="ctr">
            <a:noAutofit/>
          </a:bodyPr>
          <a:lstStyle>
            <a:lvl1pPr>
              <a:spcBef>
                <a:spcPts val="300"/>
              </a:spcBef>
              <a:defRPr sz="1100"/>
            </a:lvl1pPr>
            <a:lvl2pPr>
              <a:spcBef>
                <a:spcPts val="300"/>
              </a:spcBef>
              <a:defRPr sz="1100"/>
            </a:lvl2pPr>
            <a:lvl3pPr>
              <a:spcBef>
                <a:spcPts val="300"/>
              </a:spcBef>
              <a:defRPr sz="1100"/>
            </a:lvl3pPr>
            <a:lvl4pPr>
              <a:spcBef>
                <a:spcPts val="300"/>
              </a:spcBef>
              <a:defRPr sz="1050"/>
            </a:lvl4pPr>
            <a:lvl5pPr>
              <a:spcBef>
                <a:spcPts val="300"/>
              </a:spcBef>
              <a:defRPr sz="105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2" name="Text Placeholder 5"/>
          <p:cNvSpPr>
            <a:spLocks noGrp="1"/>
          </p:cNvSpPr>
          <p:nvPr>
            <p:ph type="body" sz="quarter" idx="34"/>
          </p:nvPr>
        </p:nvSpPr>
        <p:spPr>
          <a:xfrm>
            <a:off x="541867" y="3373438"/>
            <a:ext cx="1712523" cy="935237"/>
          </a:xfrm>
        </p:spPr>
        <p:txBody>
          <a:bodyPr anchor="ctr">
            <a:noAutofit/>
          </a:bodyPr>
          <a:lstStyle>
            <a:lvl1pPr marL="0" indent="0" algn="l">
              <a:buFontTx/>
              <a:buNone/>
              <a:defRPr sz="1400" baseline="0">
                <a:solidFill>
                  <a:schemeClr val="tx2"/>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dirty="0" smtClean="0"/>
              <a:t>Click to edit Master text styles</a:t>
            </a:r>
            <a:endParaRPr lang="en-US" dirty="0"/>
          </a:p>
        </p:txBody>
      </p:sp>
      <p:sp>
        <p:nvSpPr>
          <p:cNvPr id="63" name="Text Placeholder 30"/>
          <p:cNvSpPr>
            <a:spLocks noGrp="1"/>
          </p:cNvSpPr>
          <p:nvPr>
            <p:ph type="body" sz="quarter" idx="35"/>
          </p:nvPr>
        </p:nvSpPr>
        <p:spPr>
          <a:xfrm>
            <a:off x="2447924" y="3371851"/>
            <a:ext cx="6238875" cy="933449"/>
          </a:xfrm>
        </p:spPr>
        <p:txBody>
          <a:bodyPr anchor="ctr">
            <a:noAutofit/>
          </a:bodyPr>
          <a:lstStyle>
            <a:lvl1pPr>
              <a:spcBef>
                <a:spcPts val="300"/>
              </a:spcBef>
              <a:defRPr sz="1100"/>
            </a:lvl1pPr>
            <a:lvl2pPr>
              <a:spcBef>
                <a:spcPts val="300"/>
              </a:spcBef>
              <a:defRPr sz="1100"/>
            </a:lvl2pPr>
            <a:lvl3pPr>
              <a:spcBef>
                <a:spcPts val="300"/>
              </a:spcBef>
              <a:defRPr sz="1100"/>
            </a:lvl3pPr>
            <a:lvl4pPr>
              <a:spcBef>
                <a:spcPts val="300"/>
              </a:spcBef>
              <a:defRPr sz="1050"/>
            </a:lvl4pPr>
            <a:lvl5pPr>
              <a:spcBef>
                <a:spcPts val="300"/>
              </a:spcBef>
              <a:defRPr sz="105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4" name="Text Placeholder 5"/>
          <p:cNvSpPr>
            <a:spLocks noGrp="1"/>
          </p:cNvSpPr>
          <p:nvPr>
            <p:ph type="body" sz="quarter" idx="36"/>
          </p:nvPr>
        </p:nvSpPr>
        <p:spPr>
          <a:xfrm>
            <a:off x="541867" y="4306888"/>
            <a:ext cx="1712523" cy="935237"/>
          </a:xfrm>
        </p:spPr>
        <p:txBody>
          <a:bodyPr anchor="ctr">
            <a:noAutofit/>
          </a:bodyPr>
          <a:lstStyle>
            <a:lvl1pPr marL="0" indent="0" algn="l">
              <a:buFontTx/>
              <a:buNone/>
              <a:defRPr sz="1400" baseline="0">
                <a:solidFill>
                  <a:schemeClr val="tx2"/>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dirty="0" smtClean="0"/>
              <a:t>Click to edit Master text styles</a:t>
            </a:r>
            <a:endParaRPr lang="en-US" dirty="0"/>
          </a:p>
        </p:txBody>
      </p:sp>
      <p:sp>
        <p:nvSpPr>
          <p:cNvPr id="65" name="Text Placeholder 30"/>
          <p:cNvSpPr>
            <a:spLocks noGrp="1"/>
          </p:cNvSpPr>
          <p:nvPr>
            <p:ph type="body" sz="quarter" idx="37"/>
          </p:nvPr>
        </p:nvSpPr>
        <p:spPr>
          <a:xfrm>
            <a:off x="2447924" y="4305301"/>
            <a:ext cx="6238875" cy="933449"/>
          </a:xfrm>
        </p:spPr>
        <p:txBody>
          <a:bodyPr anchor="ctr">
            <a:noAutofit/>
          </a:bodyPr>
          <a:lstStyle>
            <a:lvl1pPr>
              <a:spcBef>
                <a:spcPts val="300"/>
              </a:spcBef>
              <a:defRPr sz="1100"/>
            </a:lvl1pPr>
            <a:lvl2pPr>
              <a:spcBef>
                <a:spcPts val="300"/>
              </a:spcBef>
              <a:defRPr sz="1100"/>
            </a:lvl2pPr>
            <a:lvl3pPr>
              <a:spcBef>
                <a:spcPts val="300"/>
              </a:spcBef>
              <a:defRPr sz="1100"/>
            </a:lvl3pPr>
            <a:lvl4pPr>
              <a:spcBef>
                <a:spcPts val="300"/>
              </a:spcBef>
              <a:defRPr sz="1050"/>
            </a:lvl4pPr>
            <a:lvl5pPr>
              <a:spcBef>
                <a:spcPts val="300"/>
              </a:spcBef>
              <a:defRPr sz="105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4" name="Text Placeholder 6"/>
          <p:cNvSpPr>
            <a:spLocks noGrp="1"/>
          </p:cNvSpPr>
          <p:nvPr>
            <p:ph type="body" sz="quarter" idx="39"/>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26"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4" name="Slide Number Placeholder 7"/>
          <p:cNvSpPr>
            <a:spLocks noGrp="1"/>
          </p:cNvSpPr>
          <p:nvPr>
            <p:ph type="sldNum" sz="quarter" idx="40"/>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C2D71578-9DE3-4788-9535-94EF4EEA25B3}" type="slidenum">
              <a:rPr/>
              <a:pPr>
                <a:defRPr/>
              </a:pPr>
              <a:t>‹#›</a:t>
            </a:fld>
            <a:endParaRPr dirty="0"/>
          </a:p>
        </p:txBody>
      </p:sp>
    </p:spTree>
    <p:extLst>
      <p:ext uri="{BB962C8B-B14F-4D97-AF65-F5344CB8AC3E}">
        <p14:creationId xmlns:p14="http://schemas.microsoft.com/office/powerpoint/2010/main" val="4101280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Info Layout 7">
    <p:spTree>
      <p:nvGrpSpPr>
        <p:cNvPr id="1" name=""/>
        <p:cNvGrpSpPr/>
        <p:nvPr/>
      </p:nvGrpSpPr>
      <p:grpSpPr>
        <a:xfrm>
          <a:off x="0" y="0"/>
          <a:ext cx="0" cy="0"/>
          <a:chOff x="0" y="0"/>
          <a:chExt cx="0" cy="0"/>
        </a:xfrm>
      </p:grpSpPr>
      <p:sp>
        <p:nvSpPr>
          <p:cNvPr id="29" name="Rectangle 28"/>
          <p:cNvSpPr/>
          <p:nvPr userDrawn="1"/>
        </p:nvSpPr>
        <p:spPr>
          <a:xfrm>
            <a:off x="1828800" y="5900738"/>
            <a:ext cx="6858000" cy="246062"/>
          </a:xfrm>
          <a:prstGeom prst="rect">
            <a:avLst/>
          </a:prstGeom>
          <a:solidFill>
            <a:schemeClr val="accent1"/>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30" name="Rectangle 29"/>
          <p:cNvSpPr/>
          <p:nvPr userDrawn="1"/>
        </p:nvSpPr>
        <p:spPr>
          <a:xfrm>
            <a:off x="1828800" y="2049463"/>
            <a:ext cx="6858000" cy="79851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31" name="Rectangle 30"/>
          <p:cNvSpPr/>
          <p:nvPr userDrawn="1"/>
        </p:nvSpPr>
        <p:spPr>
          <a:xfrm>
            <a:off x="1828800" y="3027363"/>
            <a:ext cx="6858000" cy="79851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32" name="Rectangle 31"/>
          <p:cNvSpPr/>
          <p:nvPr userDrawn="1"/>
        </p:nvSpPr>
        <p:spPr>
          <a:xfrm>
            <a:off x="1828800" y="3987800"/>
            <a:ext cx="6858000" cy="79851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33" name="Rectangle 32"/>
          <p:cNvSpPr/>
          <p:nvPr userDrawn="1"/>
        </p:nvSpPr>
        <p:spPr>
          <a:xfrm>
            <a:off x="1822450" y="1506538"/>
            <a:ext cx="2185988" cy="406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4" name="Rectangle 33"/>
          <p:cNvSpPr/>
          <p:nvPr userDrawn="1"/>
        </p:nvSpPr>
        <p:spPr>
          <a:xfrm>
            <a:off x="4143375" y="1506538"/>
            <a:ext cx="2166938" cy="406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userDrawn="1"/>
        </p:nvSpPr>
        <p:spPr>
          <a:xfrm>
            <a:off x="6445250" y="1506538"/>
            <a:ext cx="2241550" cy="406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6" name="Rectangle 35"/>
          <p:cNvSpPr/>
          <p:nvPr userDrawn="1"/>
        </p:nvSpPr>
        <p:spPr>
          <a:xfrm>
            <a:off x="1828800" y="4945063"/>
            <a:ext cx="6858000" cy="79851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cxnSp>
        <p:nvCxnSpPr>
          <p:cNvPr id="37" name="Straight Connector 36"/>
          <p:cNvCxnSpPr/>
          <p:nvPr userDrawn="1"/>
        </p:nvCxnSpPr>
        <p:spPr>
          <a:xfrm>
            <a:off x="457200" y="2940050"/>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457200" y="3910013"/>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457200" y="4875213"/>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457200" y="5815013"/>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0" name="Text Placeholder 3"/>
          <p:cNvSpPr>
            <a:spLocks noGrp="1"/>
          </p:cNvSpPr>
          <p:nvPr>
            <p:ph type="body" sz="quarter" idx="13"/>
          </p:nvPr>
        </p:nvSpPr>
        <p:spPr>
          <a:xfrm>
            <a:off x="457200" y="2048752"/>
            <a:ext cx="1295399" cy="798753"/>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2" name="Text Placeholder 3"/>
          <p:cNvSpPr>
            <a:spLocks noGrp="1"/>
          </p:cNvSpPr>
          <p:nvPr>
            <p:ph type="body" sz="quarter" idx="14"/>
          </p:nvPr>
        </p:nvSpPr>
        <p:spPr>
          <a:xfrm>
            <a:off x="457200" y="3026655"/>
            <a:ext cx="1295399" cy="798753"/>
          </a:xfrm>
          <a:noFill/>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3" name="Text Placeholder 3"/>
          <p:cNvSpPr>
            <a:spLocks noGrp="1"/>
          </p:cNvSpPr>
          <p:nvPr>
            <p:ph type="body" sz="quarter" idx="15"/>
          </p:nvPr>
        </p:nvSpPr>
        <p:spPr>
          <a:xfrm>
            <a:off x="457200" y="3987622"/>
            <a:ext cx="1295399" cy="798753"/>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6" name="Text Placeholder 5"/>
          <p:cNvSpPr>
            <a:spLocks noGrp="1"/>
          </p:cNvSpPr>
          <p:nvPr>
            <p:ph type="body" sz="quarter" idx="18"/>
          </p:nvPr>
        </p:nvSpPr>
        <p:spPr>
          <a:xfrm>
            <a:off x="4142848" y="2083532"/>
            <a:ext cx="2167128" cy="729192"/>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24" name="Text Placeholder 5"/>
          <p:cNvSpPr>
            <a:spLocks noGrp="1"/>
          </p:cNvSpPr>
          <p:nvPr>
            <p:ph type="body" sz="quarter" idx="19"/>
          </p:nvPr>
        </p:nvSpPr>
        <p:spPr>
          <a:xfrm>
            <a:off x="6435197" y="2083532"/>
            <a:ext cx="2234907" cy="729192"/>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25" name="Text Placeholder 5"/>
          <p:cNvSpPr>
            <a:spLocks noGrp="1"/>
          </p:cNvSpPr>
          <p:nvPr>
            <p:ph type="body" sz="quarter" idx="20"/>
          </p:nvPr>
        </p:nvSpPr>
        <p:spPr>
          <a:xfrm>
            <a:off x="4142848" y="3061435"/>
            <a:ext cx="2167128" cy="729192"/>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26" name="Text Placeholder 5"/>
          <p:cNvSpPr>
            <a:spLocks noGrp="1"/>
          </p:cNvSpPr>
          <p:nvPr>
            <p:ph type="body" sz="quarter" idx="21"/>
          </p:nvPr>
        </p:nvSpPr>
        <p:spPr>
          <a:xfrm>
            <a:off x="6435197" y="3061435"/>
            <a:ext cx="2234907" cy="729192"/>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27" name="Text Placeholder 5"/>
          <p:cNvSpPr>
            <a:spLocks noGrp="1"/>
          </p:cNvSpPr>
          <p:nvPr>
            <p:ph type="body" sz="quarter" idx="22"/>
          </p:nvPr>
        </p:nvSpPr>
        <p:spPr>
          <a:xfrm>
            <a:off x="4142848" y="4022402"/>
            <a:ext cx="2167128" cy="729192"/>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28" name="Text Placeholder 5"/>
          <p:cNvSpPr>
            <a:spLocks noGrp="1"/>
          </p:cNvSpPr>
          <p:nvPr>
            <p:ph type="body" sz="quarter" idx="23"/>
          </p:nvPr>
        </p:nvSpPr>
        <p:spPr>
          <a:xfrm>
            <a:off x="6435197" y="4022402"/>
            <a:ext cx="2234907" cy="729192"/>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12" name="Text Placeholder 11"/>
          <p:cNvSpPr>
            <a:spLocks noGrp="1"/>
          </p:cNvSpPr>
          <p:nvPr>
            <p:ph type="body" sz="quarter" idx="24"/>
          </p:nvPr>
        </p:nvSpPr>
        <p:spPr>
          <a:xfrm>
            <a:off x="1822182" y="1506539"/>
            <a:ext cx="2186783"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1" name="Text Placeholder 11"/>
          <p:cNvSpPr>
            <a:spLocks noGrp="1"/>
          </p:cNvSpPr>
          <p:nvPr>
            <p:ph type="body" sz="quarter" idx="25"/>
          </p:nvPr>
        </p:nvSpPr>
        <p:spPr>
          <a:xfrm>
            <a:off x="4144167" y="1506539"/>
            <a:ext cx="2165618"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2" name="Text Placeholder 11"/>
          <p:cNvSpPr>
            <a:spLocks noGrp="1"/>
          </p:cNvSpPr>
          <p:nvPr>
            <p:ph type="body" sz="quarter" idx="26"/>
          </p:nvPr>
        </p:nvSpPr>
        <p:spPr>
          <a:xfrm>
            <a:off x="6453450" y="1506539"/>
            <a:ext cx="2233350"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4" name="Text Placeholder 5"/>
          <p:cNvSpPr>
            <a:spLocks noGrp="1"/>
          </p:cNvSpPr>
          <p:nvPr>
            <p:ph type="body" sz="quarter" idx="27"/>
          </p:nvPr>
        </p:nvSpPr>
        <p:spPr>
          <a:xfrm>
            <a:off x="1828800" y="2083532"/>
            <a:ext cx="2182476" cy="729192"/>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45" name="Text Placeholder 5"/>
          <p:cNvSpPr>
            <a:spLocks noGrp="1"/>
          </p:cNvSpPr>
          <p:nvPr>
            <p:ph type="body" sz="quarter" idx="28"/>
          </p:nvPr>
        </p:nvSpPr>
        <p:spPr>
          <a:xfrm>
            <a:off x="1828800" y="3061435"/>
            <a:ext cx="2182476" cy="729192"/>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46" name="Text Placeholder 5"/>
          <p:cNvSpPr>
            <a:spLocks noGrp="1"/>
          </p:cNvSpPr>
          <p:nvPr>
            <p:ph type="body" sz="quarter" idx="29"/>
          </p:nvPr>
        </p:nvSpPr>
        <p:spPr>
          <a:xfrm>
            <a:off x="1828800" y="4022402"/>
            <a:ext cx="2182476" cy="729192"/>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51" name="Text Placeholder 3"/>
          <p:cNvSpPr>
            <a:spLocks noGrp="1"/>
          </p:cNvSpPr>
          <p:nvPr>
            <p:ph type="body" sz="quarter" idx="30"/>
          </p:nvPr>
        </p:nvSpPr>
        <p:spPr>
          <a:xfrm>
            <a:off x="457200" y="4944354"/>
            <a:ext cx="1295399" cy="798753"/>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52" name="Text Placeholder 5"/>
          <p:cNvSpPr>
            <a:spLocks noGrp="1"/>
          </p:cNvSpPr>
          <p:nvPr>
            <p:ph type="body" sz="quarter" idx="31"/>
          </p:nvPr>
        </p:nvSpPr>
        <p:spPr>
          <a:xfrm>
            <a:off x="4142848" y="4979134"/>
            <a:ext cx="2167128" cy="729192"/>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53" name="Text Placeholder 5"/>
          <p:cNvSpPr>
            <a:spLocks noGrp="1"/>
          </p:cNvSpPr>
          <p:nvPr>
            <p:ph type="body" sz="quarter" idx="32"/>
          </p:nvPr>
        </p:nvSpPr>
        <p:spPr>
          <a:xfrm>
            <a:off x="6435197" y="4979134"/>
            <a:ext cx="2234907" cy="729192"/>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54" name="Text Placeholder 5"/>
          <p:cNvSpPr>
            <a:spLocks noGrp="1"/>
          </p:cNvSpPr>
          <p:nvPr>
            <p:ph type="body" sz="quarter" idx="33"/>
          </p:nvPr>
        </p:nvSpPr>
        <p:spPr>
          <a:xfrm>
            <a:off x="1828800" y="4979134"/>
            <a:ext cx="2182476" cy="729192"/>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71" name="Text Placeholder 3"/>
          <p:cNvSpPr>
            <a:spLocks noGrp="1"/>
          </p:cNvSpPr>
          <p:nvPr>
            <p:ph type="body" sz="quarter" idx="34"/>
          </p:nvPr>
        </p:nvSpPr>
        <p:spPr>
          <a:xfrm>
            <a:off x="457200" y="5884831"/>
            <a:ext cx="1295399" cy="266055"/>
          </a:xfrm>
        </p:spPr>
        <p:txBody>
          <a:bodyPr anchor="ctr">
            <a:normAutofit/>
          </a:bodyPr>
          <a:lstStyle>
            <a:lvl1pPr marL="0" indent="0" algn="l">
              <a:lnSpc>
                <a:spcPct val="100000"/>
              </a:lnSpc>
              <a:spcBef>
                <a:spcPts val="0"/>
              </a:spcBef>
              <a:buNone/>
              <a:defRPr sz="105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72" name="Text Placeholder 5"/>
          <p:cNvSpPr>
            <a:spLocks noGrp="1"/>
          </p:cNvSpPr>
          <p:nvPr>
            <p:ph type="body" sz="quarter" idx="35"/>
          </p:nvPr>
        </p:nvSpPr>
        <p:spPr>
          <a:xfrm>
            <a:off x="4142848" y="5896416"/>
            <a:ext cx="2167128" cy="242885"/>
          </a:xfrm>
        </p:spPr>
        <p:txBody>
          <a:bodyPr lIns="45720" rIns="45720" anchor="ctr">
            <a:noAutofit/>
          </a:bodyPr>
          <a:lstStyle>
            <a:lvl1pPr marL="0" indent="0" algn="ctr">
              <a:buNone/>
              <a:defRPr sz="1100" baseline="0">
                <a:solidFill>
                  <a:schemeClr val="bg1"/>
                </a:solidFill>
              </a:defRPr>
            </a:lvl1pPr>
            <a:lvl2pPr>
              <a:defRPr sz="1100"/>
            </a:lvl2pPr>
            <a:lvl3pPr>
              <a:defRPr sz="1100"/>
            </a:lvl3pPr>
            <a:lvl4pPr>
              <a:defRPr sz="1050"/>
            </a:lvl4pPr>
            <a:lvl5pPr>
              <a:defRPr sz="1050"/>
            </a:lvl5pPr>
          </a:lstStyle>
          <a:p>
            <a:pPr lvl="0"/>
            <a:r>
              <a:rPr lang="en-US" dirty="0" smtClean="0"/>
              <a:t>Click to edit Master text styles</a:t>
            </a:r>
          </a:p>
        </p:txBody>
      </p:sp>
      <p:sp>
        <p:nvSpPr>
          <p:cNvPr id="73" name="Text Placeholder 5"/>
          <p:cNvSpPr>
            <a:spLocks noGrp="1"/>
          </p:cNvSpPr>
          <p:nvPr>
            <p:ph type="body" sz="quarter" idx="36"/>
          </p:nvPr>
        </p:nvSpPr>
        <p:spPr>
          <a:xfrm>
            <a:off x="6435197" y="5896416"/>
            <a:ext cx="2234907" cy="242885"/>
          </a:xfrm>
        </p:spPr>
        <p:txBody>
          <a:bodyPr lIns="45720" rIns="45720" anchor="ctr">
            <a:noAutofit/>
          </a:bodyPr>
          <a:lstStyle>
            <a:lvl1pPr marL="0" indent="0" algn="ctr">
              <a:buNone/>
              <a:defRPr sz="1100" baseline="0">
                <a:solidFill>
                  <a:schemeClr val="bg1"/>
                </a:solidFill>
              </a:defRPr>
            </a:lvl1pPr>
            <a:lvl2pPr>
              <a:defRPr sz="1100"/>
            </a:lvl2pPr>
            <a:lvl3pPr>
              <a:defRPr sz="1100"/>
            </a:lvl3pPr>
            <a:lvl4pPr>
              <a:defRPr sz="1050"/>
            </a:lvl4pPr>
            <a:lvl5pPr>
              <a:defRPr sz="1050"/>
            </a:lvl5pPr>
          </a:lstStyle>
          <a:p>
            <a:pPr lvl="0"/>
            <a:r>
              <a:rPr lang="en-US" dirty="0" smtClean="0"/>
              <a:t>Click to edit Master text styles</a:t>
            </a:r>
          </a:p>
        </p:txBody>
      </p:sp>
      <p:sp>
        <p:nvSpPr>
          <p:cNvPr id="74" name="Text Placeholder 5"/>
          <p:cNvSpPr>
            <a:spLocks noGrp="1"/>
          </p:cNvSpPr>
          <p:nvPr>
            <p:ph type="body" sz="quarter" idx="37"/>
          </p:nvPr>
        </p:nvSpPr>
        <p:spPr>
          <a:xfrm>
            <a:off x="1828800" y="5896416"/>
            <a:ext cx="2182476" cy="242885"/>
          </a:xfrm>
        </p:spPr>
        <p:txBody>
          <a:bodyPr lIns="45720" rIns="45720" anchor="ctr">
            <a:noAutofit/>
          </a:bodyPr>
          <a:lstStyle>
            <a:lvl1pPr marL="0" indent="0" algn="ctr">
              <a:buNone/>
              <a:defRPr sz="1100" baseline="0">
                <a:solidFill>
                  <a:schemeClr val="bg1"/>
                </a:solidFill>
              </a:defRPr>
            </a:lvl1pPr>
            <a:lvl2pPr>
              <a:defRPr sz="1100"/>
            </a:lvl2pPr>
            <a:lvl3pPr>
              <a:defRPr sz="1100"/>
            </a:lvl3pPr>
            <a:lvl4pPr>
              <a:defRPr sz="1050"/>
            </a:lvl4pPr>
            <a:lvl5pPr>
              <a:defRPr sz="1050"/>
            </a:lvl5pPr>
          </a:lstStyle>
          <a:p>
            <a:pPr lvl="0"/>
            <a:r>
              <a:rPr lang="en-US" dirty="0" smtClean="0"/>
              <a:t>Click to edit Master text styles</a:t>
            </a:r>
          </a:p>
        </p:txBody>
      </p:sp>
      <p:sp>
        <p:nvSpPr>
          <p:cNvPr id="48" name="Text Placeholder 4"/>
          <p:cNvSpPr>
            <a:spLocks noGrp="1"/>
          </p:cNvSpPr>
          <p:nvPr>
            <p:ph type="body" sz="quarter" idx="38"/>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43" name="Slide Number Placeholder 7"/>
          <p:cNvSpPr>
            <a:spLocks noGrp="1"/>
          </p:cNvSpPr>
          <p:nvPr>
            <p:ph type="sldNum" sz="quarter" idx="39"/>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4EA40832-8C9A-498A-8EBF-1AEEADF8C5AA}" type="slidenum">
              <a:rPr/>
              <a:pPr>
                <a:defRPr/>
              </a:pPr>
              <a:t>‹#›</a:t>
            </a:fld>
            <a:endParaRPr dirty="0"/>
          </a:p>
        </p:txBody>
      </p:sp>
    </p:spTree>
    <p:extLst>
      <p:ext uri="{BB962C8B-B14F-4D97-AF65-F5344CB8AC3E}">
        <p14:creationId xmlns:p14="http://schemas.microsoft.com/office/powerpoint/2010/main" val="4243825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Info Layout 7 and Takeaway">
    <p:spTree>
      <p:nvGrpSpPr>
        <p:cNvPr id="1" name=""/>
        <p:cNvGrpSpPr/>
        <p:nvPr/>
      </p:nvGrpSpPr>
      <p:grpSpPr>
        <a:xfrm>
          <a:off x="0" y="0"/>
          <a:ext cx="0" cy="0"/>
          <a:chOff x="0" y="0"/>
          <a:chExt cx="0" cy="0"/>
        </a:xfrm>
      </p:grpSpPr>
      <p:sp>
        <p:nvSpPr>
          <p:cNvPr id="29" name="Rectangle 28"/>
          <p:cNvSpPr/>
          <p:nvPr userDrawn="1"/>
        </p:nvSpPr>
        <p:spPr>
          <a:xfrm>
            <a:off x="1828800" y="4960938"/>
            <a:ext cx="6858000" cy="244475"/>
          </a:xfrm>
          <a:prstGeom prst="rect">
            <a:avLst/>
          </a:prstGeom>
          <a:solidFill>
            <a:schemeClr val="accent1"/>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30" name="Rectangle 29"/>
          <p:cNvSpPr/>
          <p:nvPr userDrawn="1"/>
        </p:nvSpPr>
        <p:spPr>
          <a:xfrm>
            <a:off x="1828800" y="2049463"/>
            <a:ext cx="6858000" cy="54451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sp>
        <p:nvSpPr>
          <p:cNvPr id="31" name="Rectangle 30"/>
          <p:cNvSpPr/>
          <p:nvPr userDrawn="1"/>
        </p:nvSpPr>
        <p:spPr>
          <a:xfrm>
            <a:off x="1822450" y="1506538"/>
            <a:ext cx="2185988" cy="406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2" name="Rectangle 31"/>
          <p:cNvSpPr/>
          <p:nvPr userDrawn="1"/>
        </p:nvSpPr>
        <p:spPr>
          <a:xfrm>
            <a:off x="4143375" y="1506538"/>
            <a:ext cx="2166938" cy="406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3" name="Rectangle 32"/>
          <p:cNvSpPr/>
          <p:nvPr userDrawn="1"/>
        </p:nvSpPr>
        <p:spPr>
          <a:xfrm>
            <a:off x="6445250" y="1506538"/>
            <a:ext cx="2241550" cy="406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34" name="Straight Connector 33"/>
          <p:cNvCxnSpPr/>
          <p:nvPr userDrawn="1"/>
        </p:nvCxnSpPr>
        <p:spPr>
          <a:xfrm>
            <a:off x="457200" y="269398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5" name="Rectangle 34"/>
          <p:cNvSpPr/>
          <p:nvPr userDrawn="1"/>
        </p:nvSpPr>
        <p:spPr>
          <a:xfrm>
            <a:off x="1828800" y="2763838"/>
            <a:ext cx="6858000" cy="54451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cxnSp>
        <p:nvCxnSpPr>
          <p:cNvPr id="36" name="Straight Connector 35"/>
          <p:cNvCxnSpPr/>
          <p:nvPr userDrawn="1"/>
        </p:nvCxnSpPr>
        <p:spPr>
          <a:xfrm>
            <a:off x="457200" y="3408363"/>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1828800" y="3478213"/>
            <a:ext cx="6858000" cy="54451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cxnSp>
        <p:nvCxnSpPr>
          <p:cNvPr id="38" name="Straight Connector 37"/>
          <p:cNvCxnSpPr/>
          <p:nvPr userDrawn="1"/>
        </p:nvCxnSpPr>
        <p:spPr>
          <a:xfrm>
            <a:off x="457200" y="412273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1828800" y="4192588"/>
            <a:ext cx="6858000" cy="54451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6576" tIns="36576" rIns="36576" bIns="36576" anchor="ctr"/>
          <a:lstStyle/>
          <a:p>
            <a:pPr fontAlgn="base">
              <a:spcBef>
                <a:spcPct val="0"/>
              </a:spcBef>
              <a:spcAft>
                <a:spcPct val="0"/>
              </a:spcAft>
              <a:defRPr/>
            </a:pPr>
            <a:endParaRPr lang="en-US" sz="1050">
              <a:solidFill>
                <a:srgbClr val="333333"/>
              </a:solidFill>
            </a:endParaRPr>
          </a:p>
        </p:txBody>
      </p:sp>
      <p:cxnSp>
        <p:nvCxnSpPr>
          <p:cNvPr id="40" name="Straight Connector 39"/>
          <p:cNvCxnSpPr/>
          <p:nvPr userDrawn="1"/>
        </p:nvCxnSpPr>
        <p:spPr>
          <a:xfrm>
            <a:off x="457200" y="485298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0" name="Text Placeholder 3"/>
          <p:cNvSpPr>
            <a:spLocks noGrp="1"/>
          </p:cNvSpPr>
          <p:nvPr>
            <p:ph type="body" sz="quarter" idx="13"/>
          </p:nvPr>
        </p:nvSpPr>
        <p:spPr>
          <a:xfrm>
            <a:off x="457200" y="2048752"/>
            <a:ext cx="1295399" cy="545225"/>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6" name="Text Placeholder 5"/>
          <p:cNvSpPr>
            <a:spLocks noGrp="1"/>
          </p:cNvSpPr>
          <p:nvPr>
            <p:ph type="body" sz="quarter" idx="18"/>
          </p:nvPr>
        </p:nvSpPr>
        <p:spPr>
          <a:xfrm>
            <a:off x="4142848" y="2083531"/>
            <a:ext cx="2167128" cy="497743"/>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24" name="Text Placeholder 5"/>
          <p:cNvSpPr>
            <a:spLocks noGrp="1"/>
          </p:cNvSpPr>
          <p:nvPr>
            <p:ph type="body" sz="quarter" idx="19"/>
          </p:nvPr>
        </p:nvSpPr>
        <p:spPr>
          <a:xfrm>
            <a:off x="6435197" y="2083531"/>
            <a:ext cx="2234907" cy="497743"/>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12" name="Text Placeholder 11"/>
          <p:cNvSpPr>
            <a:spLocks noGrp="1"/>
          </p:cNvSpPr>
          <p:nvPr>
            <p:ph type="body" sz="quarter" idx="24"/>
          </p:nvPr>
        </p:nvSpPr>
        <p:spPr>
          <a:xfrm>
            <a:off x="1822182" y="1506539"/>
            <a:ext cx="2186783"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1" name="Text Placeholder 11"/>
          <p:cNvSpPr>
            <a:spLocks noGrp="1"/>
          </p:cNvSpPr>
          <p:nvPr>
            <p:ph type="body" sz="quarter" idx="25"/>
          </p:nvPr>
        </p:nvSpPr>
        <p:spPr>
          <a:xfrm>
            <a:off x="4144167" y="1506539"/>
            <a:ext cx="2165618"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2" name="Text Placeholder 11"/>
          <p:cNvSpPr>
            <a:spLocks noGrp="1"/>
          </p:cNvSpPr>
          <p:nvPr>
            <p:ph type="body" sz="quarter" idx="26"/>
          </p:nvPr>
        </p:nvSpPr>
        <p:spPr>
          <a:xfrm>
            <a:off x="6453450" y="1506539"/>
            <a:ext cx="2233350"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4" name="Text Placeholder 5"/>
          <p:cNvSpPr>
            <a:spLocks noGrp="1"/>
          </p:cNvSpPr>
          <p:nvPr>
            <p:ph type="body" sz="quarter" idx="27"/>
          </p:nvPr>
        </p:nvSpPr>
        <p:spPr>
          <a:xfrm>
            <a:off x="1828800" y="2083531"/>
            <a:ext cx="2182476" cy="497743"/>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71" name="Text Placeholder 3"/>
          <p:cNvSpPr>
            <a:spLocks noGrp="1"/>
          </p:cNvSpPr>
          <p:nvPr>
            <p:ph type="body" sz="quarter" idx="34"/>
          </p:nvPr>
        </p:nvSpPr>
        <p:spPr>
          <a:xfrm>
            <a:off x="457200" y="4943972"/>
            <a:ext cx="1295399" cy="266055"/>
          </a:xfrm>
        </p:spPr>
        <p:txBody>
          <a:bodyPr anchor="ctr">
            <a:normAutofit/>
          </a:bodyPr>
          <a:lstStyle>
            <a:lvl1pPr marL="0" indent="0" algn="l">
              <a:lnSpc>
                <a:spcPct val="100000"/>
              </a:lnSpc>
              <a:spcBef>
                <a:spcPts val="0"/>
              </a:spcBef>
              <a:buNone/>
              <a:defRPr sz="105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72" name="Text Placeholder 5"/>
          <p:cNvSpPr>
            <a:spLocks noGrp="1"/>
          </p:cNvSpPr>
          <p:nvPr>
            <p:ph type="body" sz="quarter" idx="35"/>
          </p:nvPr>
        </p:nvSpPr>
        <p:spPr>
          <a:xfrm>
            <a:off x="4142848" y="4955557"/>
            <a:ext cx="2167128" cy="242885"/>
          </a:xfrm>
        </p:spPr>
        <p:txBody>
          <a:bodyPr lIns="45720" rIns="45720" anchor="ctr">
            <a:noAutofit/>
          </a:bodyPr>
          <a:lstStyle>
            <a:lvl1pPr marL="0" indent="0" algn="ctr">
              <a:buNone/>
              <a:defRPr sz="1100" baseline="0">
                <a:solidFill>
                  <a:schemeClr val="bg1"/>
                </a:solidFill>
              </a:defRPr>
            </a:lvl1pPr>
            <a:lvl2pPr>
              <a:defRPr sz="1100"/>
            </a:lvl2pPr>
            <a:lvl3pPr>
              <a:defRPr sz="1100"/>
            </a:lvl3pPr>
            <a:lvl4pPr>
              <a:defRPr sz="1050"/>
            </a:lvl4pPr>
            <a:lvl5pPr>
              <a:defRPr sz="1050"/>
            </a:lvl5pPr>
          </a:lstStyle>
          <a:p>
            <a:pPr lvl="0"/>
            <a:r>
              <a:rPr lang="en-US" dirty="0" smtClean="0"/>
              <a:t>Click to edit Master text styles</a:t>
            </a:r>
          </a:p>
        </p:txBody>
      </p:sp>
      <p:sp>
        <p:nvSpPr>
          <p:cNvPr id="73" name="Text Placeholder 5"/>
          <p:cNvSpPr>
            <a:spLocks noGrp="1"/>
          </p:cNvSpPr>
          <p:nvPr>
            <p:ph type="body" sz="quarter" idx="36"/>
          </p:nvPr>
        </p:nvSpPr>
        <p:spPr>
          <a:xfrm>
            <a:off x="6435197" y="4955557"/>
            <a:ext cx="2234907" cy="242885"/>
          </a:xfrm>
        </p:spPr>
        <p:txBody>
          <a:bodyPr lIns="45720" rIns="45720" anchor="ctr">
            <a:noAutofit/>
          </a:bodyPr>
          <a:lstStyle>
            <a:lvl1pPr marL="0" indent="0" algn="ctr">
              <a:buNone/>
              <a:defRPr sz="1100" baseline="0">
                <a:solidFill>
                  <a:schemeClr val="bg1"/>
                </a:solidFill>
              </a:defRPr>
            </a:lvl1pPr>
            <a:lvl2pPr>
              <a:defRPr sz="1100"/>
            </a:lvl2pPr>
            <a:lvl3pPr>
              <a:defRPr sz="1100"/>
            </a:lvl3pPr>
            <a:lvl4pPr>
              <a:defRPr sz="1050"/>
            </a:lvl4pPr>
            <a:lvl5pPr>
              <a:defRPr sz="1050"/>
            </a:lvl5pPr>
          </a:lstStyle>
          <a:p>
            <a:pPr lvl="0"/>
            <a:r>
              <a:rPr lang="en-US" dirty="0" smtClean="0"/>
              <a:t>Click to edit Master text styles</a:t>
            </a:r>
          </a:p>
        </p:txBody>
      </p:sp>
      <p:sp>
        <p:nvSpPr>
          <p:cNvPr id="74" name="Text Placeholder 5"/>
          <p:cNvSpPr>
            <a:spLocks noGrp="1"/>
          </p:cNvSpPr>
          <p:nvPr>
            <p:ph type="body" sz="quarter" idx="37"/>
          </p:nvPr>
        </p:nvSpPr>
        <p:spPr>
          <a:xfrm>
            <a:off x="1828800" y="4955557"/>
            <a:ext cx="2182476" cy="242885"/>
          </a:xfrm>
        </p:spPr>
        <p:txBody>
          <a:bodyPr lIns="45720" rIns="45720" anchor="ctr">
            <a:noAutofit/>
          </a:bodyPr>
          <a:lstStyle>
            <a:lvl1pPr marL="0" indent="0" algn="ctr">
              <a:buNone/>
              <a:defRPr sz="1100" baseline="0">
                <a:solidFill>
                  <a:schemeClr val="bg1"/>
                </a:solidFill>
              </a:defRPr>
            </a:lvl1pPr>
            <a:lvl2pPr>
              <a:defRPr sz="1100"/>
            </a:lvl2pPr>
            <a:lvl3pPr>
              <a:defRPr sz="1100"/>
            </a:lvl3pPr>
            <a:lvl4pPr>
              <a:defRPr sz="1050"/>
            </a:lvl4pPr>
            <a:lvl5pPr>
              <a:defRPr sz="1050"/>
            </a:lvl5pPr>
          </a:lstStyle>
          <a:p>
            <a:pPr lvl="0"/>
            <a:r>
              <a:rPr lang="en-US" dirty="0" smtClean="0"/>
              <a:t>Click to edit Master text styles</a:t>
            </a:r>
          </a:p>
        </p:txBody>
      </p:sp>
      <p:sp>
        <p:nvSpPr>
          <p:cNvPr id="87" name="Text Placeholder 3"/>
          <p:cNvSpPr>
            <a:spLocks noGrp="1"/>
          </p:cNvSpPr>
          <p:nvPr>
            <p:ph type="body" sz="quarter" idx="39"/>
          </p:nvPr>
        </p:nvSpPr>
        <p:spPr>
          <a:xfrm>
            <a:off x="457200" y="2763127"/>
            <a:ext cx="1295399" cy="545225"/>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88" name="Text Placeholder 5"/>
          <p:cNvSpPr>
            <a:spLocks noGrp="1"/>
          </p:cNvSpPr>
          <p:nvPr>
            <p:ph type="body" sz="quarter" idx="40"/>
          </p:nvPr>
        </p:nvSpPr>
        <p:spPr>
          <a:xfrm>
            <a:off x="4142848" y="2797906"/>
            <a:ext cx="2167128" cy="497743"/>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89" name="Text Placeholder 5"/>
          <p:cNvSpPr>
            <a:spLocks noGrp="1"/>
          </p:cNvSpPr>
          <p:nvPr>
            <p:ph type="body" sz="quarter" idx="41"/>
          </p:nvPr>
        </p:nvSpPr>
        <p:spPr>
          <a:xfrm>
            <a:off x="6435197" y="2797906"/>
            <a:ext cx="2234907" cy="497743"/>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90" name="Text Placeholder 5"/>
          <p:cNvSpPr>
            <a:spLocks noGrp="1"/>
          </p:cNvSpPr>
          <p:nvPr>
            <p:ph type="body" sz="quarter" idx="42"/>
          </p:nvPr>
        </p:nvSpPr>
        <p:spPr>
          <a:xfrm>
            <a:off x="1828800" y="2797906"/>
            <a:ext cx="2182476" cy="497743"/>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93" name="Text Placeholder 3"/>
          <p:cNvSpPr>
            <a:spLocks noGrp="1"/>
          </p:cNvSpPr>
          <p:nvPr>
            <p:ph type="body" sz="quarter" idx="43"/>
          </p:nvPr>
        </p:nvSpPr>
        <p:spPr>
          <a:xfrm>
            <a:off x="457200" y="3477502"/>
            <a:ext cx="1295399" cy="545225"/>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94" name="Text Placeholder 5"/>
          <p:cNvSpPr>
            <a:spLocks noGrp="1"/>
          </p:cNvSpPr>
          <p:nvPr>
            <p:ph type="body" sz="quarter" idx="44"/>
          </p:nvPr>
        </p:nvSpPr>
        <p:spPr>
          <a:xfrm>
            <a:off x="4142848" y="3512281"/>
            <a:ext cx="2167128" cy="497743"/>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95" name="Text Placeholder 5"/>
          <p:cNvSpPr>
            <a:spLocks noGrp="1"/>
          </p:cNvSpPr>
          <p:nvPr>
            <p:ph type="body" sz="quarter" idx="45"/>
          </p:nvPr>
        </p:nvSpPr>
        <p:spPr>
          <a:xfrm>
            <a:off x="6435197" y="3512281"/>
            <a:ext cx="2234907" cy="497743"/>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96" name="Text Placeholder 5"/>
          <p:cNvSpPr>
            <a:spLocks noGrp="1"/>
          </p:cNvSpPr>
          <p:nvPr>
            <p:ph type="body" sz="quarter" idx="46"/>
          </p:nvPr>
        </p:nvSpPr>
        <p:spPr>
          <a:xfrm>
            <a:off x="1828800" y="3512281"/>
            <a:ext cx="2182476" cy="497743"/>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99" name="Text Placeholder 3"/>
          <p:cNvSpPr>
            <a:spLocks noGrp="1"/>
          </p:cNvSpPr>
          <p:nvPr>
            <p:ph type="body" sz="quarter" idx="47"/>
          </p:nvPr>
        </p:nvSpPr>
        <p:spPr>
          <a:xfrm>
            <a:off x="457200" y="4191877"/>
            <a:ext cx="1295399" cy="545225"/>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100" name="Text Placeholder 5"/>
          <p:cNvSpPr>
            <a:spLocks noGrp="1"/>
          </p:cNvSpPr>
          <p:nvPr>
            <p:ph type="body" sz="quarter" idx="48"/>
          </p:nvPr>
        </p:nvSpPr>
        <p:spPr>
          <a:xfrm>
            <a:off x="4142848" y="4226656"/>
            <a:ext cx="2167128" cy="497743"/>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101" name="Text Placeholder 5"/>
          <p:cNvSpPr>
            <a:spLocks noGrp="1"/>
          </p:cNvSpPr>
          <p:nvPr>
            <p:ph type="body" sz="quarter" idx="49"/>
          </p:nvPr>
        </p:nvSpPr>
        <p:spPr>
          <a:xfrm>
            <a:off x="6435197" y="4226656"/>
            <a:ext cx="2234907" cy="497743"/>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102" name="Text Placeholder 5"/>
          <p:cNvSpPr>
            <a:spLocks noGrp="1"/>
          </p:cNvSpPr>
          <p:nvPr>
            <p:ph type="body" sz="quarter" idx="50"/>
          </p:nvPr>
        </p:nvSpPr>
        <p:spPr>
          <a:xfrm>
            <a:off x="1828800" y="4226656"/>
            <a:ext cx="2182476" cy="497743"/>
          </a:xfrm>
        </p:spPr>
        <p:txBody>
          <a:bodyPr lIns="45720" rIns="45720" anchor="ctr">
            <a:noAutofit/>
          </a:bodyPr>
          <a:lstStyle>
            <a:lvl1pPr marL="0" indent="0" algn="ctr">
              <a:buNone/>
              <a:defRPr sz="1600"/>
            </a:lvl1pPr>
            <a:lvl2pPr>
              <a:defRPr sz="1100"/>
            </a:lvl2pPr>
            <a:lvl3pPr>
              <a:defRPr sz="1100"/>
            </a:lvl3pPr>
            <a:lvl4pPr>
              <a:defRPr sz="1050"/>
            </a:lvl4pPr>
            <a:lvl5pPr>
              <a:defRPr sz="1050"/>
            </a:lvl5pPr>
          </a:lstStyle>
          <a:p>
            <a:pPr lvl="0"/>
            <a:r>
              <a:rPr lang="en-US" dirty="0" smtClean="0"/>
              <a:t>Click to edit Master text styles</a:t>
            </a:r>
          </a:p>
        </p:txBody>
      </p:sp>
      <p:sp>
        <p:nvSpPr>
          <p:cNvPr id="104" name="Text Placeholder 6"/>
          <p:cNvSpPr>
            <a:spLocks noGrp="1"/>
          </p:cNvSpPr>
          <p:nvPr>
            <p:ph type="body" sz="quarter" idx="51"/>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45" name="Text Placeholder 4"/>
          <p:cNvSpPr>
            <a:spLocks noGrp="1"/>
          </p:cNvSpPr>
          <p:nvPr>
            <p:ph type="body" sz="quarter" idx="52"/>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43" name="Slide Number Placeholder 7"/>
          <p:cNvSpPr>
            <a:spLocks noGrp="1"/>
          </p:cNvSpPr>
          <p:nvPr>
            <p:ph type="sldNum" sz="quarter" idx="53"/>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B54B6209-86C6-42DD-A99B-D0447BF67895}" type="slidenum">
              <a:rPr/>
              <a:pPr>
                <a:defRPr/>
              </a:pPr>
              <a:t>‹#›</a:t>
            </a:fld>
            <a:endParaRPr dirty="0"/>
          </a:p>
        </p:txBody>
      </p:sp>
    </p:spTree>
    <p:extLst>
      <p:ext uri="{BB962C8B-B14F-4D97-AF65-F5344CB8AC3E}">
        <p14:creationId xmlns:p14="http://schemas.microsoft.com/office/powerpoint/2010/main" val="1601512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nfo Layout 8 - 3 Rows">
    <p:spTree>
      <p:nvGrpSpPr>
        <p:cNvPr id="1" name=""/>
        <p:cNvGrpSpPr/>
        <p:nvPr/>
      </p:nvGrpSpPr>
      <p:grpSpPr>
        <a:xfrm>
          <a:off x="0" y="0"/>
          <a:ext cx="0" cy="0"/>
          <a:chOff x="0" y="0"/>
          <a:chExt cx="0" cy="0"/>
        </a:xfrm>
      </p:grpSpPr>
      <p:sp>
        <p:nvSpPr>
          <p:cNvPr id="14" name="Rectangle 13"/>
          <p:cNvSpPr/>
          <p:nvPr userDrawn="1"/>
        </p:nvSpPr>
        <p:spPr>
          <a:xfrm>
            <a:off x="1881188" y="1516063"/>
            <a:ext cx="1943100" cy="120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userDrawn="1"/>
        </p:nvSpPr>
        <p:spPr>
          <a:xfrm>
            <a:off x="1881188" y="3221038"/>
            <a:ext cx="1943100" cy="1211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userDrawn="1"/>
        </p:nvSpPr>
        <p:spPr>
          <a:xfrm>
            <a:off x="1881188" y="4960938"/>
            <a:ext cx="1943100" cy="1211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7" name="Straight Connector 16"/>
          <p:cNvCxnSpPr/>
          <p:nvPr userDrawn="1"/>
        </p:nvCxnSpPr>
        <p:spPr>
          <a:xfrm>
            <a:off x="457200" y="2990850"/>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57200" y="4697413"/>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33" name="Content Placeholder 2"/>
          <p:cNvSpPr>
            <a:spLocks noGrp="1"/>
          </p:cNvSpPr>
          <p:nvPr>
            <p:ph idx="1"/>
          </p:nvPr>
        </p:nvSpPr>
        <p:spPr>
          <a:xfrm>
            <a:off x="3963190" y="1515355"/>
            <a:ext cx="4740543" cy="1210912"/>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16"/>
          </p:nvPr>
        </p:nvSpPr>
        <p:spPr>
          <a:xfrm>
            <a:off x="3963190" y="3208688"/>
            <a:ext cx="4740543" cy="1210912"/>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17"/>
          </p:nvPr>
        </p:nvSpPr>
        <p:spPr>
          <a:xfrm>
            <a:off x="3963190" y="4961288"/>
            <a:ext cx="4740543" cy="1210912"/>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3"/>
          <p:cNvSpPr>
            <a:spLocks noGrp="1"/>
          </p:cNvSpPr>
          <p:nvPr>
            <p:ph type="body" sz="quarter" idx="13"/>
          </p:nvPr>
        </p:nvSpPr>
        <p:spPr>
          <a:xfrm>
            <a:off x="457201" y="1515354"/>
            <a:ext cx="1371599" cy="1210912"/>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2" name="Text Placeholder 3"/>
          <p:cNvSpPr>
            <a:spLocks noGrp="1"/>
          </p:cNvSpPr>
          <p:nvPr>
            <p:ph type="body" sz="quarter" idx="14"/>
          </p:nvPr>
        </p:nvSpPr>
        <p:spPr>
          <a:xfrm>
            <a:off x="457201" y="3221388"/>
            <a:ext cx="1371599" cy="1210912"/>
          </a:xfrm>
          <a:noFill/>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3" name="Text Placeholder 3"/>
          <p:cNvSpPr>
            <a:spLocks noGrp="1"/>
          </p:cNvSpPr>
          <p:nvPr>
            <p:ph type="body" sz="quarter" idx="15"/>
          </p:nvPr>
        </p:nvSpPr>
        <p:spPr>
          <a:xfrm>
            <a:off x="457201" y="4961287"/>
            <a:ext cx="1371599" cy="1210912"/>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4" name="Picture Placeholder 3"/>
          <p:cNvSpPr>
            <a:spLocks noGrp="1"/>
          </p:cNvSpPr>
          <p:nvPr>
            <p:ph type="pic" sz="quarter" idx="18"/>
          </p:nvPr>
        </p:nvSpPr>
        <p:spPr>
          <a:xfrm>
            <a:off x="2024592" y="1638299"/>
            <a:ext cx="1657350" cy="952501"/>
          </a:xfrm>
          <a:ln>
            <a:solidFill>
              <a:schemeClr val="bg1"/>
            </a:solidFill>
          </a:ln>
        </p:spPr>
        <p:txBody>
          <a:bodyPr rtlCol="0">
            <a:normAutofit/>
          </a:bodyPr>
          <a:lstStyle/>
          <a:p>
            <a:pPr lvl="0"/>
            <a:endParaRPr lang="en-US" noProof="0" dirty="0"/>
          </a:p>
        </p:txBody>
      </p:sp>
      <p:sp>
        <p:nvSpPr>
          <p:cNvPr id="28" name="Picture Placeholder 3"/>
          <p:cNvSpPr>
            <a:spLocks noGrp="1"/>
          </p:cNvSpPr>
          <p:nvPr>
            <p:ph type="pic" sz="quarter" idx="19"/>
          </p:nvPr>
        </p:nvSpPr>
        <p:spPr>
          <a:xfrm>
            <a:off x="2024592" y="3359149"/>
            <a:ext cx="1657350" cy="952501"/>
          </a:xfrm>
          <a:ln>
            <a:solidFill>
              <a:schemeClr val="bg1"/>
            </a:solidFill>
          </a:ln>
        </p:spPr>
        <p:txBody>
          <a:bodyPr rtlCol="0">
            <a:normAutofit/>
          </a:bodyPr>
          <a:lstStyle/>
          <a:p>
            <a:pPr lvl="0"/>
            <a:endParaRPr lang="en-US" noProof="0" dirty="0"/>
          </a:p>
        </p:txBody>
      </p:sp>
      <p:sp>
        <p:nvSpPr>
          <p:cNvPr id="30" name="Picture Placeholder 3"/>
          <p:cNvSpPr>
            <a:spLocks noGrp="1"/>
          </p:cNvSpPr>
          <p:nvPr>
            <p:ph type="pic" sz="quarter" idx="20"/>
          </p:nvPr>
        </p:nvSpPr>
        <p:spPr>
          <a:xfrm>
            <a:off x="2024592" y="5075766"/>
            <a:ext cx="1657350" cy="952501"/>
          </a:xfrm>
          <a:ln>
            <a:solidFill>
              <a:schemeClr val="bg1"/>
            </a:solidFill>
          </a:ln>
        </p:spPr>
        <p:txBody>
          <a:bodyPr rtlCol="0">
            <a:normAutofit/>
          </a:bodyPr>
          <a:lstStyle/>
          <a:p>
            <a:pPr lvl="0"/>
            <a:endParaRPr lang="en-US" noProof="0" dirty="0"/>
          </a:p>
        </p:txBody>
      </p:sp>
      <p:sp>
        <p:nvSpPr>
          <p:cNvPr id="25" name="Text Placeholder 4"/>
          <p:cNvSpPr>
            <a:spLocks noGrp="1"/>
          </p:cNvSpPr>
          <p:nvPr>
            <p:ph type="body" sz="quarter" idx="21"/>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9" name="Slide Number Placeholder 7"/>
          <p:cNvSpPr>
            <a:spLocks noGrp="1"/>
          </p:cNvSpPr>
          <p:nvPr>
            <p:ph type="sldNum" sz="quarter" idx="22"/>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53E87605-7905-4C8C-93C6-77B8FE86DBFE}" type="slidenum">
              <a:rPr/>
              <a:pPr>
                <a:defRPr/>
              </a:pPr>
              <a:t>‹#›</a:t>
            </a:fld>
            <a:endParaRPr dirty="0"/>
          </a:p>
        </p:txBody>
      </p:sp>
    </p:spTree>
    <p:extLst>
      <p:ext uri="{BB962C8B-B14F-4D97-AF65-F5344CB8AC3E}">
        <p14:creationId xmlns:p14="http://schemas.microsoft.com/office/powerpoint/2010/main" val="705100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nfo Layout 8 - 3 Rows and Takeaway">
    <p:spTree>
      <p:nvGrpSpPr>
        <p:cNvPr id="1" name=""/>
        <p:cNvGrpSpPr/>
        <p:nvPr/>
      </p:nvGrpSpPr>
      <p:grpSpPr>
        <a:xfrm>
          <a:off x="0" y="0"/>
          <a:ext cx="0" cy="0"/>
          <a:chOff x="0" y="0"/>
          <a:chExt cx="0" cy="0"/>
        </a:xfrm>
      </p:grpSpPr>
      <p:sp>
        <p:nvSpPr>
          <p:cNvPr id="15" name="Rectangle 14"/>
          <p:cNvSpPr/>
          <p:nvPr userDrawn="1"/>
        </p:nvSpPr>
        <p:spPr>
          <a:xfrm>
            <a:off x="1881188" y="1516063"/>
            <a:ext cx="1943100" cy="998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userDrawn="1"/>
        </p:nvSpPr>
        <p:spPr>
          <a:xfrm>
            <a:off x="1881188" y="2811463"/>
            <a:ext cx="1943100" cy="100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ectangle 16"/>
          <p:cNvSpPr/>
          <p:nvPr userDrawn="1"/>
        </p:nvSpPr>
        <p:spPr>
          <a:xfrm>
            <a:off x="1881188" y="4103688"/>
            <a:ext cx="1943100" cy="100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8" name="Straight Connector 17"/>
          <p:cNvCxnSpPr/>
          <p:nvPr userDrawn="1"/>
        </p:nvCxnSpPr>
        <p:spPr>
          <a:xfrm>
            <a:off x="457200" y="2647950"/>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57200" y="396398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33" name="Content Placeholder 2"/>
          <p:cNvSpPr>
            <a:spLocks noGrp="1"/>
          </p:cNvSpPr>
          <p:nvPr>
            <p:ph idx="1"/>
          </p:nvPr>
        </p:nvSpPr>
        <p:spPr>
          <a:xfrm>
            <a:off x="3963190" y="1515355"/>
            <a:ext cx="4740543" cy="999506"/>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16"/>
          </p:nvPr>
        </p:nvSpPr>
        <p:spPr>
          <a:xfrm>
            <a:off x="3963190" y="2799113"/>
            <a:ext cx="4740543" cy="999506"/>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17"/>
          </p:nvPr>
        </p:nvSpPr>
        <p:spPr>
          <a:xfrm>
            <a:off x="3963190" y="4104038"/>
            <a:ext cx="4740543" cy="999506"/>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3"/>
          <p:cNvSpPr>
            <a:spLocks noGrp="1"/>
          </p:cNvSpPr>
          <p:nvPr>
            <p:ph type="body" sz="quarter" idx="13"/>
          </p:nvPr>
        </p:nvSpPr>
        <p:spPr>
          <a:xfrm>
            <a:off x="457201" y="1515354"/>
            <a:ext cx="1371599" cy="999506"/>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2" name="Text Placeholder 3"/>
          <p:cNvSpPr>
            <a:spLocks noGrp="1"/>
          </p:cNvSpPr>
          <p:nvPr>
            <p:ph type="body" sz="quarter" idx="14"/>
          </p:nvPr>
        </p:nvSpPr>
        <p:spPr>
          <a:xfrm>
            <a:off x="457201" y="2811813"/>
            <a:ext cx="1371599" cy="999506"/>
          </a:xfrm>
          <a:noFill/>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3" name="Text Placeholder 3"/>
          <p:cNvSpPr>
            <a:spLocks noGrp="1"/>
          </p:cNvSpPr>
          <p:nvPr>
            <p:ph type="body" sz="quarter" idx="15"/>
          </p:nvPr>
        </p:nvSpPr>
        <p:spPr>
          <a:xfrm>
            <a:off x="457201" y="4104037"/>
            <a:ext cx="1371599" cy="999506"/>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4" name="Picture Placeholder 3"/>
          <p:cNvSpPr>
            <a:spLocks noGrp="1"/>
          </p:cNvSpPr>
          <p:nvPr>
            <p:ph type="pic" sz="quarter" idx="18"/>
          </p:nvPr>
        </p:nvSpPr>
        <p:spPr>
          <a:xfrm>
            <a:off x="2024592" y="1638299"/>
            <a:ext cx="1657350" cy="786209"/>
          </a:xfrm>
          <a:ln>
            <a:solidFill>
              <a:schemeClr val="bg1"/>
            </a:solidFill>
          </a:ln>
        </p:spPr>
        <p:txBody>
          <a:bodyPr rtlCol="0">
            <a:normAutofit/>
          </a:bodyPr>
          <a:lstStyle/>
          <a:p>
            <a:pPr lvl="0"/>
            <a:endParaRPr lang="en-US" noProof="0" dirty="0"/>
          </a:p>
        </p:txBody>
      </p:sp>
      <p:sp>
        <p:nvSpPr>
          <p:cNvPr id="28" name="Picture Placeholder 3"/>
          <p:cNvSpPr>
            <a:spLocks noGrp="1"/>
          </p:cNvSpPr>
          <p:nvPr>
            <p:ph type="pic" sz="quarter" idx="19"/>
          </p:nvPr>
        </p:nvSpPr>
        <p:spPr>
          <a:xfrm>
            <a:off x="2024592" y="2949574"/>
            <a:ext cx="1657350" cy="786209"/>
          </a:xfrm>
          <a:ln>
            <a:solidFill>
              <a:schemeClr val="bg1"/>
            </a:solidFill>
          </a:ln>
        </p:spPr>
        <p:txBody>
          <a:bodyPr rtlCol="0">
            <a:normAutofit/>
          </a:bodyPr>
          <a:lstStyle/>
          <a:p>
            <a:pPr lvl="0"/>
            <a:endParaRPr lang="en-US" noProof="0" dirty="0"/>
          </a:p>
        </p:txBody>
      </p:sp>
      <p:sp>
        <p:nvSpPr>
          <p:cNvPr id="30" name="Picture Placeholder 3"/>
          <p:cNvSpPr>
            <a:spLocks noGrp="1"/>
          </p:cNvSpPr>
          <p:nvPr>
            <p:ph type="pic" sz="quarter" idx="20"/>
          </p:nvPr>
        </p:nvSpPr>
        <p:spPr>
          <a:xfrm>
            <a:off x="2024592" y="4218516"/>
            <a:ext cx="1657350" cy="786209"/>
          </a:xfrm>
          <a:ln>
            <a:solidFill>
              <a:schemeClr val="bg1"/>
            </a:solidFill>
          </a:ln>
        </p:spPr>
        <p:txBody>
          <a:bodyPr rtlCol="0">
            <a:normAutofit/>
          </a:bodyPr>
          <a:lstStyle/>
          <a:p>
            <a:pPr lvl="0"/>
            <a:endParaRPr lang="en-US" noProof="0" dirty="0"/>
          </a:p>
        </p:txBody>
      </p:sp>
      <p:sp>
        <p:nvSpPr>
          <p:cNvPr id="26" name="Text Placeholder 6"/>
          <p:cNvSpPr>
            <a:spLocks noGrp="1"/>
          </p:cNvSpPr>
          <p:nvPr>
            <p:ph type="body" sz="quarter" idx="51"/>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25" name="Text Placeholder 4"/>
          <p:cNvSpPr>
            <a:spLocks noGrp="1"/>
          </p:cNvSpPr>
          <p:nvPr>
            <p:ph type="body" sz="quarter" idx="52"/>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1" name="Slide Number Placeholder 7"/>
          <p:cNvSpPr>
            <a:spLocks noGrp="1"/>
          </p:cNvSpPr>
          <p:nvPr>
            <p:ph type="sldNum" sz="quarter" idx="53"/>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E3A6E602-BE73-4E7D-A230-019D369946E0}" type="slidenum">
              <a:rPr/>
              <a:pPr>
                <a:defRPr/>
              </a:pPr>
              <a:t>‹#›</a:t>
            </a:fld>
            <a:endParaRPr dirty="0"/>
          </a:p>
        </p:txBody>
      </p:sp>
    </p:spTree>
    <p:extLst>
      <p:ext uri="{BB962C8B-B14F-4D97-AF65-F5344CB8AC3E}">
        <p14:creationId xmlns:p14="http://schemas.microsoft.com/office/powerpoint/2010/main" val="1262000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nfo Layout 8 - 4 Rows">
    <p:spTree>
      <p:nvGrpSpPr>
        <p:cNvPr id="1" name=""/>
        <p:cNvGrpSpPr/>
        <p:nvPr/>
      </p:nvGrpSpPr>
      <p:grpSpPr>
        <a:xfrm>
          <a:off x="0" y="0"/>
          <a:ext cx="0" cy="0"/>
          <a:chOff x="0" y="0"/>
          <a:chExt cx="0" cy="0"/>
        </a:xfrm>
      </p:grpSpPr>
      <p:sp>
        <p:nvSpPr>
          <p:cNvPr id="17" name="Rectangle 16"/>
          <p:cNvSpPr/>
          <p:nvPr userDrawn="1"/>
        </p:nvSpPr>
        <p:spPr>
          <a:xfrm>
            <a:off x="1881188" y="1516063"/>
            <a:ext cx="1504950"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Rectangle 17"/>
          <p:cNvSpPr/>
          <p:nvPr userDrawn="1"/>
        </p:nvSpPr>
        <p:spPr>
          <a:xfrm>
            <a:off x="1881188" y="2752725"/>
            <a:ext cx="1504950"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 name="Rectangle 18"/>
          <p:cNvSpPr/>
          <p:nvPr userDrawn="1"/>
        </p:nvSpPr>
        <p:spPr>
          <a:xfrm>
            <a:off x="1881188" y="3987800"/>
            <a:ext cx="1504950" cy="944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1" name="Straight Connector 20"/>
          <p:cNvCxnSpPr/>
          <p:nvPr userDrawn="1"/>
        </p:nvCxnSpPr>
        <p:spPr>
          <a:xfrm>
            <a:off x="457200" y="2609850"/>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457200" y="3849688"/>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457200" y="5078413"/>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1881188" y="5240338"/>
            <a:ext cx="1504950" cy="944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33" name="Content Placeholder 2"/>
          <p:cNvSpPr>
            <a:spLocks noGrp="1"/>
          </p:cNvSpPr>
          <p:nvPr>
            <p:ph idx="1"/>
          </p:nvPr>
        </p:nvSpPr>
        <p:spPr>
          <a:xfrm>
            <a:off x="3513667" y="1515355"/>
            <a:ext cx="5190067" cy="944057"/>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16"/>
          </p:nvPr>
        </p:nvSpPr>
        <p:spPr>
          <a:xfrm>
            <a:off x="3513667" y="2739185"/>
            <a:ext cx="5190067" cy="944057"/>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17"/>
          </p:nvPr>
        </p:nvSpPr>
        <p:spPr>
          <a:xfrm>
            <a:off x="3513667" y="3987621"/>
            <a:ext cx="5190067" cy="944057"/>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3"/>
          <p:cNvSpPr>
            <a:spLocks noGrp="1"/>
          </p:cNvSpPr>
          <p:nvPr>
            <p:ph type="body" sz="quarter" idx="13"/>
          </p:nvPr>
        </p:nvSpPr>
        <p:spPr>
          <a:xfrm>
            <a:off x="457201" y="1515354"/>
            <a:ext cx="1371599" cy="944057"/>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2" name="Text Placeholder 3"/>
          <p:cNvSpPr>
            <a:spLocks noGrp="1"/>
          </p:cNvSpPr>
          <p:nvPr>
            <p:ph type="body" sz="quarter" idx="14"/>
          </p:nvPr>
        </p:nvSpPr>
        <p:spPr>
          <a:xfrm>
            <a:off x="457201" y="2751885"/>
            <a:ext cx="1371599" cy="944057"/>
          </a:xfrm>
          <a:noFill/>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3" name="Text Placeholder 3"/>
          <p:cNvSpPr>
            <a:spLocks noGrp="1"/>
          </p:cNvSpPr>
          <p:nvPr>
            <p:ph type="body" sz="quarter" idx="15"/>
          </p:nvPr>
        </p:nvSpPr>
        <p:spPr>
          <a:xfrm>
            <a:off x="457201" y="3987620"/>
            <a:ext cx="1371599" cy="944057"/>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4" name="Picture Placeholder 3"/>
          <p:cNvSpPr>
            <a:spLocks noGrp="1"/>
          </p:cNvSpPr>
          <p:nvPr>
            <p:ph type="pic" sz="quarter" idx="18"/>
          </p:nvPr>
        </p:nvSpPr>
        <p:spPr>
          <a:xfrm>
            <a:off x="2010833" y="1612898"/>
            <a:ext cx="1277408" cy="742593"/>
          </a:xfrm>
          <a:ln>
            <a:solidFill>
              <a:schemeClr val="bg1"/>
            </a:solidFill>
          </a:ln>
        </p:spPr>
        <p:txBody>
          <a:bodyPr rtlCol="0">
            <a:normAutofit/>
          </a:bodyPr>
          <a:lstStyle/>
          <a:p>
            <a:pPr lvl="0"/>
            <a:endParaRPr lang="en-US" noProof="0" dirty="0"/>
          </a:p>
        </p:txBody>
      </p:sp>
      <p:sp>
        <p:nvSpPr>
          <p:cNvPr id="28" name="Picture Placeholder 3"/>
          <p:cNvSpPr>
            <a:spLocks noGrp="1"/>
          </p:cNvSpPr>
          <p:nvPr>
            <p:ph type="pic" sz="quarter" idx="19"/>
          </p:nvPr>
        </p:nvSpPr>
        <p:spPr>
          <a:xfrm>
            <a:off x="2010833" y="2847311"/>
            <a:ext cx="1277408" cy="742593"/>
          </a:xfrm>
          <a:ln>
            <a:solidFill>
              <a:schemeClr val="bg1"/>
            </a:solidFill>
          </a:ln>
        </p:spPr>
        <p:txBody>
          <a:bodyPr rtlCol="0">
            <a:normAutofit/>
          </a:bodyPr>
          <a:lstStyle/>
          <a:p>
            <a:pPr lvl="0"/>
            <a:endParaRPr lang="en-US" noProof="0" dirty="0"/>
          </a:p>
        </p:txBody>
      </p:sp>
      <p:sp>
        <p:nvSpPr>
          <p:cNvPr id="30" name="Picture Placeholder 3"/>
          <p:cNvSpPr>
            <a:spLocks noGrp="1"/>
          </p:cNvSpPr>
          <p:nvPr>
            <p:ph type="pic" sz="quarter" idx="20"/>
          </p:nvPr>
        </p:nvSpPr>
        <p:spPr>
          <a:xfrm>
            <a:off x="2010833" y="4102099"/>
            <a:ext cx="1277408" cy="742593"/>
          </a:xfrm>
          <a:ln>
            <a:solidFill>
              <a:schemeClr val="bg1"/>
            </a:solidFill>
          </a:ln>
        </p:spPr>
        <p:txBody>
          <a:bodyPr rtlCol="0">
            <a:normAutofit/>
          </a:bodyPr>
          <a:lstStyle/>
          <a:p>
            <a:pPr lvl="0"/>
            <a:endParaRPr lang="en-US" noProof="0" dirty="0"/>
          </a:p>
        </p:txBody>
      </p:sp>
      <p:sp>
        <p:nvSpPr>
          <p:cNvPr id="35" name="Content Placeholder 2"/>
          <p:cNvSpPr>
            <a:spLocks noGrp="1"/>
          </p:cNvSpPr>
          <p:nvPr>
            <p:ph idx="21"/>
          </p:nvPr>
        </p:nvSpPr>
        <p:spPr>
          <a:xfrm>
            <a:off x="3513667" y="5240688"/>
            <a:ext cx="5190067" cy="944057"/>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Text Placeholder 3"/>
          <p:cNvSpPr>
            <a:spLocks noGrp="1"/>
          </p:cNvSpPr>
          <p:nvPr>
            <p:ph type="body" sz="quarter" idx="22"/>
          </p:nvPr>
        </p:nvSpPr>
        <p:spPr>
          <a:xfrm>
            <a:off x="457201" y="5240687"/>
            <a:ext cx="1371599" cy="944057"/>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41" name="Picture Placeholder 3"/>
          <p:cNvSpPr>
            <a:spLocks noGrp="1"/>
          </p:cNvSpPr>
          <p:nvPr>
            <p:ph type="pic" sz="quarter" idx="23"/>
          </p:nvPr>
        </p:nvSpPr>
        <p:spPr>
          <a:xfrm>
            <a:off x="2010833" y="5355166"/>
            <a:ext cx="1277408" cy="742593"/>
          </a:xfrm>
          <a:ln>
            <a:solidFill>
              <a:schemeClr val="bg1"/>
            </a:solidFill>
          </a:ln>
        </p:spPr>
        <p:txBody>
          <a:bodyPr rtlCol="0">
            <a:normAutofit/>
          </a:bodyPr>
          <a:lstStyle/>
          <a:p>
            <a:pPr lvl="0"/>
            <a:endParaRPr lang="en-US" noProof="0" dirty="0"/>
          </a:p>
        </p:txBody>
      </p:sp>
      <p:sp>
        <p:nvSpPr>
          <p:cNvPr id="27" name="Text Placeholder 4"/>
          <p:cNvSpPr>
            <a:spLocks noGrp="1"/>
          </p:cNvSpPr>
          <p:nvPr>
            <p:ph type="body" sz="quarter" idx="24"/>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29" name="Slide Number Placeholder 7"/>
          <p:cNvSpPr>
            <a:spLocks noGrp="1"/>
          </p:cNvSpPr>
          <p:nvPr>
            <p:ph type="sldNum" sz="quarter" idx="25"/>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668E5A24-AEC5-49B0-A0C6-C4EEA4256AD4}" type="slidenum">
              <a:rPr/>
              <a:pPr>
                <a:defRPr/>
              </a:pPr>
              <a:t>‹#›</a:t>
            </a:fld>
            <a:endParaRPr dirty="0"/>
          </a:p>
        </p:txBody>
      </p:sp>
    </p:spTree>
    <p:extLst>
      <p:ext uri="{BB962C8B-B14F-4D97-AF65-F5344CB8AC3E}">
        <p14:creationId xmlns:p14="http://schemas.microsoft.com/office/powerpoint/2010/main" val="3020882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269657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Info Layout 8 - 4 Rows and Takeaway">
    <p:spTree>
      <p:nvGrpSpPr>
        <p:cNvPr id="1" name=""/>
        <p:cNvGrpSpPr/>
        <p:nvPr/>
      </p:nvGrpSpPr>
      <p:grpSpPr>
        <a:xfrm>
          <a:off x="0" y="0"/>
          <a:ext cx="0" cy="0"/>
          <a:chOff x="0" y="0"/>
          <a:chExt cx="0" cy="0"/>
        </a:xfrm>
      </p:grpSpPr>
      <p:sp>
        <p:nvSpPr>
          <p:cNvPr id="18" name="Rectangle 17"/>
          <p:cNvSpPr/>
          <p:nvPr userDrawn="1"/>
        </p:nvSpPr>
        <p:spPr>
          <a:xfrm>
            <a:off x="1881188" y="1516063"/>
            <a:ext cx="1504950" cy="7413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 name="Rectangle 18"/>
          <p:cNvSpPr/>
          <p:nvPr userDrawn="1"/>
        </p:nvSpPr>
        <p:spPr>
          <a:xfrm>
            <a:off x="1881188" y="2466975"/>
            <a:ext cx="1504950" cy="741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Rectangle 20"/>
          <p:cNvSpPr/>
          <p:nvPr userDrawn="1"/>
        </p:nvSpPr>
        <p:spPr>
          <a:xfrm>
            <a:off x="1881188" y="3378200"/>
            <a:ext cx="1504950" cy="741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4" name="Straight Connector 23"/>
          <p:cNvCxnSpPr/>
          <p:nvPr userDrawn="1"/>
        </p:nvCxnSpPr>
        <p:spPr>
          <a:xfrm>
            <a:off x="457200" y="2362200"/>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457200" y="3287713"/>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57200" y="4221163"/>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9" name="Rectangle 28"/>
          <p:cNvSpPr/>
          <p:nvPr userDrawn="1"/>
        </p:nvSpPr>
        <p:spPr>
          <a:xfrm>
            <a:off x="1881188" y="4364038"/>
            <a:ext cx="1504950" cy="74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33" name="Content Placeholder 2"/>
          <p:cNvSpPr>
            <a:spLocks noGrp="1"/>
          </p:cNvSpPr>
          <p:nvPr>
            <p:ph idx="1"/>
          </p:nvPr>
        </p:nvSpPr>
        <p:spPr>
          <a:xfrm>
            <a:off x="3513667" y="1515356"/>
            <a:ext cx="5190067" cy="742070"/>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16"/>
          </p:nvPr>
        </p:nvSpPr>
        <p:spPr>
          <a:xfrm>
            <a:off x="3513667" y="2453436"/>
            <a:ext cx="5190067" cy="742070"/>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17"/>
          </p:nvPr>
        </p:nvSpPr>
        <p:spPr>
          <a:xfrm>
            <a:off x="3513667" y="3378022"/>
            <a:ext cx="5190067" cy="742070"/>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3"/>
          <p:cNvSpPr>
            <a:spLocks noGrp="1"/>
          </p:cNvSpPr>
          <p:nvPr>
            <p:ph type="body" sz="quarter" idx="13"/>
          </p:nvPr>
        </p:nvSpPr>
        <p:spPr>
          <a:xfrm>
            <a:off x="457201" y="1515355"/>
            <a:ext cx="1371599" cy="742070"/>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2" name="Text Placeholder 3"/>
          <p:cNvSpPr>
            <a:spLocks noGrp="1"/>
          </p:cNvSpPr>
          <p:nvPr>
            <p:ph type="body" sz="quarter" idx="14"/>
          </p:nvPr>
        </p:nvSpPr>
        <p:spPr>
          <a:xfrm>
            <a:off x="457201" y="2466136"/>
            <a:ext cx="1371599" cy="742070"/>
          </a:xfrm>
          <a:noFill/>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23" name="Text Placeholder 3"/>
          <p:cNvSpPr>
            <a:spLocks noGrp="1"/>
          </p:cNvSpPr>
          <p:nvPr>
            <p:ph type="body" sz="quarter" idx="15"/>
          </p:nvPr>
        </p:nvSpPr>
        <p:spPr>
          <a:xfrm>
            <a:off x="457201" y="3378021"/>
            <a:ext cx="1371599" cy="742070"/>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4" name="Picture Placeholder 3"/>
          <p:cNvSpPr>
            <a:spLocks noGrp="1"/>
          </p:cNvSpPr>
          <p:nvPr>
            <p:ph type="pic" sz="quarter" idx="18"/>
          </p:nvPr>
        </p:nvSpPr>
        <p:spPr>
          <a:xfrm>
            <a:off x="2010833" y="1584323"/>
            <a:ext cx="1277408" cy="583711"/>
          </a:xfrm>
          <a:ln>
            <a:solidFill>
              <a:schemeClr val="bg1"/>
            </a:solidFill>
          </a:ln>
        </p:spPr>
        <p:txBody>
          <a:bodyPr rtlCol="0">
            <a:normAutofit/>
          </a:bodyPr>
          <a:lstStyle/>
          <a:p>
            <a:pPr lvl="0"/>
            <a:endParaRPr lang="en-US" noProof="0" dirty="0"/>
          </a:p>
        </p:txBody>
      </p:sp>
      <p:sp>
        <p:nvSpPr>
          <p:cNvPr id="28" name="Picture Placeholder 3"/>
          <p:cNvSpPr>
            <a:spLocks noGrp="1"/>
          </p:cNvSpPr>
          <p:nvPr>
            <p:ph type="pic" sz="quarter" idx="19"/>
          </p:nvPr>
        </p:nvSpPr>
        <p:spPr>
          <a:xfrm>
            <a:off x="2010833" y="2532986"/>
            <a:ext cx="1277408" cy="583711"/>
          </a:xfrm>
          <a:ln>
            <a:solidFill>
              <a:schemeClr val="bg1"/>
            </a:solidFill>
          </a:ln>
        </p:spPr>
        <p:txBody>
          <a:bodyPr rtlCol="0">
            <a:normAutofit/>
          </a:bodyPr>
          <a:lstStyle/>
          <a:p>
            <a:pPr lvl="0"/>
            <a:endParaRPr lang="en-US" noProof="0" dirty="0"/>
          </a:p>
        </p:txBody>
      </p:sp>
      <p:sp>
        <p:nvSpPr>
          <p:cNvPr id="30" name="Picture Placeholder 3"/>
          <p:cNvSpPr>
            <a:spLocks noGrp="1"/>
          </p:cNvSpPr>
          <p:nvPr>
            <p:ph type="pic" sz="quarter" idx="20"/>
          </p:nvPr>
        </p:nvSpPr>
        <p:spPr>
          <a:xfrm>
            <a:off x="2010833" y="3463924"/>
            <a:ext cx="1277408" cy="583711"/>
          </a:xfrm>
          <a:ln>
            <a:solidFill>
              <a:schemeClr val="bg1"/>
            </a:solidFill>
          </a:ln>
        </p:spPr>
        <p:txBody>
          <a:bodyPr rtlCol="0">
            <a:normAutofit/>
          </a:bodyPr>
          <a:lstStyle/>
          <a:p>
            <a:pPr lvl="0"/>
            <a:endParaRPr lang="en-US" noProof="0" dirty="0"/>
          </a:p>
        </p:txBody>
      </p:sp>
      <p:sp>
        <p:nvSpPr>
          <p:cNvPr id="35" name="Content Placeholder 2"/>
          <p:cNvSpPr>
            <a:spLocks noGrp="1"/>
          </p:cNvSpPr>
          <p:nvPr>
            <p:ph idx="21"/>
          </p:nvPr>
        </p:nvSpPr>
        <p:spPr>
          <a:xfrm>
            <a:off x="3513667" y="4364389"/>
            <a:ext cx="5190067" cy="742070"/>
          </a:xfrm>
        </p:spPr>
        <p:txBody>
          <a:bodyPr anchor="ctr">
            <a:normAutofit/>
          </a:bodyPr>
          <a:lstStyle>
            <a:lvl1pPr>
              <a:spcBef>
                <a:spcPts val="500"/>
              </a:spcBef>
              <a:defRPr sz="1200" baseline="0">
                <a:solidFill>
                  <a:schemeClr val="tx2"/>
                </a:solidFill>
              </a:defRPr>
            </a:lvl1pPr>
            <a:lvl2pPr>
              <a:spcBef>
                <a:spcPts val="300"/>
              </a:spcBef>
              <a:defRPr sz="1100" baseline="0">
                <a:solidFill>
                  <a:schemeClr val="tx2"/>
                </a:solidFill>
              </a:defRPr>
            </a:lvl2pPr>
            <a:lvl3pPr>
              <a:spcBef>
                <a:spcPts val="300"/>
              </a:spcBef>
              <a:defRPr sz="1200" baseline="0">
                <a:solidFill>
                  <a:schemeClr val="tx2"/>
                </a:solidFill>
              </a:defRPr>
            </a:lvl3pPr>
            <a:lvl4pPr>
              <a:spcBef>
                <a:spcPts val="300"/>
              </a:spcBef>
              <a:defRPr sz="1100" baseline="0">
                <a:solidFill>
                  <a:schemeClr val="tx2"/>
                </a:solidFill>
              </a:defRPr>
            </a:lvl4pPr>
            <a:lvl5pPr>
              <a:spcBef>
                <a:spcPts val="300"/>
              </a:spcBef>
              <a:defRPr sz="11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Text Placeholder 3"/>
          <p:cNvSpPr>
            <a:spLocks noGrp="1"/>
          </p:cNvSpPr>
          <p:nvPr>
            <p:ph type="body" sz="quarter" idx="22"/>
          </p:nvPr>
        </p:nvSpPr>
        <p:spPr>
          <a:xfrm>
            <a:off x="457201" y="4364388"/>
            <a:ext cx="1371599" cy="742070"/>
          </a:xfrm>
        </p:spPr>
        <p:txBody>
          <a:bodyPr anchor="ctr">
            <a:normAutofit/>
          </a:bodyPr>
          <a:lstStyle>
            <a:lvl1pPr marL="0" indent="0" algn="l">
              <a:lnSpc>
                <a:spcPct val="100000"/>
              </a:lnSpc>
              <a:spcBef>
                <a:spcPts val="0"/>
              </a:spcBef>
              <a:buNone/>
              <a:defRPr sz="1400" baseline="0">
                <a:solidFill>
                  <a:schemeClr val="tx2"/>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41" name="Picture Placeholder 3"/>
          <p:cNvSpPr>
            <a:spLocks noGrp="1"/>
          </p:cNvSpPr>
          <p:nvPr>
            <p:ph type="pic" sz="quarter" idx="23"/>
          </p:nvPr>
        </p:nvSpPr>
        <p:spPr>
          <a:xfrm>
            <a:off x="2010833" y="4450291"/>
            <a:ext cx="1277408" cy="583711"/>
          </a:xfrm>
          <a:ln>
            <a:solidFill>
              <a:schemeClr val="bg1"/>
            </a:solidFill>
          </a:ln>
        </p:spPr>
        <p:txBody>
          <a:bodyPr rtlCol="0">
            <a:normAutofit/>
          </a:bodyPr>
          <a:lstStyle/>
          <a:p>
            <a:pPr lvl="0"/>
            <a:endParaRPr lang="en-US" noProof="0" dirty="0"/>
          </a:p>
        </p:txBody>
      </p:sp>
      <p:sp>
        <p:nvSpPr>
          <p:cNvPr id="42" name="Text Placeholder 6"/>
          <p:cNvSpPr>
            <a:spLocks noGrp="1"/>
          </p:cNvSpPr>
          <p:nvPr>
            <p:ph type="body" sz="quarter" idx="51"/>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27" name="Text Placeholder 4"/>
          <p:cNvSpPr>
            <a:spLocks noGrp="1"/>
          </p:cNvSpPr>
          <p:nvPr>
            <p:ph type="body" sz="quarter" idx="52"/>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31" name="Slide Number Placeholder 7"/>
          <p:cNvSpPr>
            <a:spLocks noGrp="1"/>
          </p:cNvSpPr>
          <p:nvPr>
            <p:ph type="sldNum" sz="quarter" idx="53"/>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32F75E20-CF97-444F-8854-211EAA3B07D0}" type="slidenum">
              <a:rPr/>
              <a:pPr>
                <a:defRPr/>
              </a:pPr>
              <a:t>‹#›</a:t>
            </a:fld>
            <a:endParaRPr dirty="0"/>
          </a:p>
        </p:txBody>
      </p:sp>
    </p:spTree>
    <p:extLst>
      <p:ext uri="{BB962C8B-B14F-4D97-AF65-F5344CB8AC3E}">
        <p14:creationId xmlns:p14="http://schemas.microsoft.com/office/powerpoint/2010/main" val="1861647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Info Layout 9">
    <p:spTree>
      <p:nvGrpSpPr>
        <p:cNvPr id="1" name=""/>
        <p:cNvGrpSpPr/>
        <p:nvPr/>
      </p:nvGrpSpPr>
      <p:grpSpPr>
        <a:xfrm>
          <a:off x="0" y="0"/>
          <a:ext cx="0" cy="0"/>
          <a:chOff x="0" y="0"/>
          <a:chExt cx="0" cy="0"/>
        </a:xfrm>
      </p:grpSpPr>
      <p:sp>
        <p:nvSpPr>
          <p:cNvPr id="74" name="Rectangle 73"/>
          <p:cNvSpPr/>
          <p:nvPr userDrawn="1"/>
        </p:nvSpPr>
        <p:spPr>
          <a:xfrm>
            <a:off x="6837363" y="1912938"/>
            <a:ext cx="1835150" cy="4265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8" name="Rectangle 77"/>
          <p:cNvSpPr/>
          <p:nvPr userDrawn="1"/>
        </p:nvSpPr>
        <p:spPr>
          <a:xfrm>
            <a:off x="2874963" y="1912938"/>
            <a:ext cx="1835150" cy="4265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2" name="Rectangle 81"/>
          <p:cNvSpPr/>
          <p:nvPr userDrawn="1"/>
        </p:nvSpPr>
        <p:spPr>
          <a:xfrm rot="16200000">
            <a:off x="-405606" y="2775744"/>
            <a:ext cx="2133600" cy="392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3" name="Rectangle 82"/>
          <p:cNvSpPr/>
          <p:nvPr userDrawn="1"/>
        </p:nvSpPr>
        <p:spPr>
          <a:xfrm>
            <a:off x="857250" y="1506538"/>
            <a:ext cx="1836738"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4" name="Rectangle 83"/>
          <p:cNvSpPr/>
          <p:nvPr userDrawn="1"/>
        </p:nvSpPr>
        <p:spPr>
          <a:xfrm>
            <a:off x="2874963" y="1506538"/>
            <a:ext cx="1835150"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5" name="Rectangle 84"/>
          <p:cNvSpPr/>
          <p:nvPr userDrawn="1"/>
        </p:nvSpPr>
        <p:spPr>
          <a:xfrm>
            <a:off x="4870450" y="1506538"/>
            <a:ext cx="1836738"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Rectangle 88"/>
          <p:cNvSpPr/>
          <p:nvPr userDrawn="1"/>
        </p:nvSpPr>
        <p:spPr>
          <a:xfrm rot="16200000">
            <a:off x="-404812" y="4916488"/>
            <a:ext cx="2132012" cy="392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93" name="Straight Connector 92"/>
          <p:cNvCxnSpPr/>
          <p:nvPr userDrawn="1"/>
        </p:nvCxnSpPr>
        <p:spPr>
          <a:xfrm>
            <a:off x="7165975" y="1912938"/>
            <a:ext cx="0" cy="4265612"/>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7496175" y="1912938"/>
            <a:ext cx="0" cy="4265612"/>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8153400" y="1912938"/>
            <a:ext cx="0" cy="4265612"/>
          </a:xfrm>
          <a:prstGeom prst="line">
            <a:avLst/>
          </a:prstGeom>
          <a:ln w="12700" cap="rnd">
            <a:solidFill>
              <a:schemeClr val="bg1">
                <a:lumMod val="8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110" name="Group 19"/>
          <p:cNvGrpSpPr>
            <a:grpSpLocks/>
          </p:cNvGrpSpPr>
          <p:nvPr userDrawn="1"/>
        </p:nvGrpSpPr>
        <p:grpSpPr bwMode="auto">
          <a:xfrm>
            <a:off x="850900" y="2260600"/>
            <a:ext cx="7810500" cy="3619500"/>
            <a:chOff x="851534" y="2260510"/>
            <a:chExt cx="7810500" cy="3619500"/>
          </a:xfrm>
        </p:grpSpPr>
        <p:grpSp>
          <p:nvGrpSpPr>
            <p:cNvPr id="111" name="Group 20"/>
            <p:cNvGrpSpPr>
              <a:grpSpLocks/>
            </p:cNvGrpSpPr>
            <p:nvPr userDrawn="1"/>
          </p:nvGrpSpPr>
          <p:grpSpPr bwMode="auto">
            <a:xfrm>
              <a:off x="851534" y="2260510"/>
              <a:ext cx="7810500" cy="1466850"/>
              <a:chOff x="851534" y="2260510"/>
              <a:chExt cx="7810500" cy="1466850"/>
            </a:xfrm>
          </p:grpSpPr>
          <p:cxnSp>
            <p:nvCxnSpPr>
              <p:cNvPr id="117" name="Straight Connector 116"/>
              <p:cNvCxnSpPr/>
              <p:nvPr userDrawn="1"/>
            </p:nvCxnSpPr>
            <p:spPr>
              <a:xfrm>
                <a:off x="851534" y="22605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851534" y="26288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851534" y="29971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51534" y="335906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51534" y="372736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112" name="Straight Connector 111"/>
            <p:cNvCxnSpPr/>
            <p:nvPr userDrawn="1"/>
          </p:nvCxnSpPr>
          <p:spPr>
            <a:xfrm>
              <a:off x="851534" y="44195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851534" y="47878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851534" y="51561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851534" y="55117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851534" y="58800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143" name="Straight Connector 142"/>
          <p:cNvCxnSpPr/>
          <p:nvPr userDrawn="1"/>
        </p:nvCxnSpPr>
        <p:spPr>
          <a:xfrm>
            <a:off x="7824788" y="1912938"/>
            <a:ext cx="0" cy="4265612"/>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44" name="Rectangle 143"/>
          <p:cNvSpPr/>
          <p:nvPr userDrawn="1"/>
        </p:nvSpPr>
        <p:spPr>
          <a:xfrm>
            <a:off x="6842125" y="1506538"/>
            <a:ext cx="1836738"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45" name="Straight Connector 144"/>
          <p:cNvCxnSpPr>
            <a:endCxn id="85" idx="3"/>
          </p:cNvCxnSpPr>
          <p:nvPr userDrawn="1"/>
        </p:nvCxnSpPr>
        <p:spPr>
          <a:xfrm>
            <a:off x="465138" y="4038600"/>
            <a:ext cx="8207375" cy="793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0" name="Text Placeholder 3"/>
          <p:cNvSpPr>
            <a:spLocks noGrp="1"/>
          </p:cNvSpPr>
          <p:nvPr>
            <p:ph type="body" sz="quarter" idx="13"/>
          </p:nvPr>
        </p:nvSpPr>
        <p:spPr>
          <a:xfrm rot="16200000">
            <a:off x="-405910" y="2775432"/>
            <a:ext cx="2133601" cy="392733"/>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12" name="Text Placeholder 11"/>
          <p:cNvSpPr>
            <a:spLocks noGrp="1"/>
          </p:cNvSpPr>
          <p:nvPr>
            <p:ph type="body" sz="quarter" idx="24"/>
          </p:nvPr>
        </p:nvSpPr>
        <p:spPr>
          <a:xfrm>
            <a:off x="857254" y="1506539"/>
            <a:ext cx="1836203"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1" name="Text Placeholder 11"/>
          <p:cNvSpPr>
            <a:spLocks noGrp="1"/>
          </p:cNvSpPr>
          <p:nvPr>
            <p:ph type="body" sz="quarter" idx="25"/>
          </p:nvPr>
        </p:nvSpPr>
        <p:spPr>
          <a:xfrm>
            <a:off x="2874438" y="1506539"/>
            <a:ext cx="1836203"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2" name="Text Placeholder 11"/>
          <p:cNvSpPr>
            <a:spLocks noGrp="1"/>
          </p:cNvSpPr>
          <p:nvPr>
            <p:ph type="body" sz="quarter" idx="26"/>
          </p:nvPr>
        </p:nvSpPr>
        <p:spPr>
          <a:xfrm>
            <a:off x="4878921" y="1506539"/>
            <a:ext cx="1836203"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50" name="Text Placeholder 5"/>
          <p:cNvSpPr>
            <a:spLocks noGrp="1"/>
          </p:cNvSpPr>
          <p:nvPr>
            <p:ph type="body" sz="quarter" idx="18"/>
          </p:nvPr>
        </p:nvSpPr>
        <p:spPr>
          <a:xfrm>
            <a:off x="2880848" y="1954743"/>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51" name="Text Placeholder 5"/>
          <p:cNvSpPr>
            <a:spLocks noGrp="1"/>
          </p:cNvSpPr>
          <p:nvPr>
            <p:ph type="body" sz="quarter" idx="19"/>
          </p:nvPr>
        </p:nvSpPr>
        <p:spPr>
          <a:xfrm>
            <a:off x="4874750" y="1954743"/>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56" name="Text Placeholder 5"/>
          <p:cNvSpPr>
            <a:spLocks noGrp="1"/>
          </p:cNvSpPr>
          <p:nvPr>
            <p:ph type="body" sz="quarter" idx="27"/>
          </p:nvPr>
        </p:nvSpPr>
        <p:spPr>
          <a:xfrm>
            <a:off x="857253" y="1954743"/>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33" name="Text Placeholder 3"/>
          <p:cNvSpPr>
            <a:spLocks noGrp="1"/>
          </p:cNvSpPr>
          <p:nvPr>
            <p:ph type="body" sz="quarter" idx="28"/>
          </p:nvPr>
        </p:nvSpPr>
        <p:spPr>
          <a:xfrm rot="16200000">
            <a:off x="-405486" y="4916229"/>
            <a:ext cx="2132752" cy="392733"/>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63" name="Text Placeholder 5"/>
          <p:cNvSpPr>
            <a:spLocks noGrp="1"/>
          </p:cNvSpPr>
          <p:nvPr>
            <p:ph type="body" sz="quarter" idx="31"/>
          </p:nvPr>
        </p:nvSpPr>
        <p:spPr>
          <a:xfrm>
            <a:off x="2880848" y="2319317"/>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4" name="Text Placeholder 5"/>
          <p:cNvSpPr>
            <a:spLocks noGrp="1"/>
          </p:cNvSpPr>
          <p:nvPr>
            <p:ph type="body" sz="quarter" idx="32"/>
          </p:nvPr>
        </p:nvSpPr>
        <p:spPr>
          <a:xfrm>
            <a:off x="4874750" y="2319317"/>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5" name="Text Placeholder 5"/>
          <p:cNvSpPr>
            <a:spLocks noGrp="1"/>
          </p:cNvSpPr>
          <p:nvPr>
            <p:ph type="body" sz="quarter" idx="33"/>
          </p:nvPr>
        </p:nvSpPr>
        <p:spPr>
          <a:xfrm>
            <a:off x="857253" y="2319317"/>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7" name="Text Placeholder 5"/>
          <p:cNvSpPr>
            <a:spLocks noGrp="1"/>
          </p:cNvSpPr>
          <p:nvPr>
            <p:ph type="body" sz="quarter" idx="35"/>
          </p:nvPr>
        </p:nvSpPr>
        <p:spPr>
          <a:xfrm>
            <a:off x="2880848" y="2683891"/>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8" name="Text Placeholder 5"/>
          <p:cNvSpPr>
            <a:spLocks noGrp="1"/>
          </p:cNvSpPr>
          <p:nvPr>
            <p:ph type="body" sz="quarter" idx="36"/>
          </p:nvPr>
        </p:nvSpPr>
        <p:spPr>
          <a:xfrm>
            <a:off x="4874750" y="2683891"/>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9" name="Text Placeholder 5"/>
          <p:cNvSpPr>
            <a:spLocks noGrp="1"/>
          </p:cNvSpPr>
          <p:nvPr>
            <p:ph type="body" sz="quarter" idx="37"/>
          </p:nvPr>
        </p:nvSpPr>
        <p:spPr>
          <a:xfrm>
            <a:off x="857253" y="2683891"/>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1" name="Text Placeholder 5"/>
          <p:cNvSpPr>
            <a:spLocks noGrp="1"/>
          </p:cNvSpPr>
          <p:nvPr>
            <p:ph type="body" sz="quarter" idx="39"/>
          </p:nvPr>
        </p:nvSpPr>
        <p:spPr>
          <a:xfrm>
            <a:off x="2880848" y="3048465"/>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2" name="Text Placeholder 5"/>
          <p:cNvSpPr>
            <a:spLocks noGrp="1"/>
          </p:cNvSpPr>
          <p:nvPr>
            <p:ph type="body" sz="quarter" idx="40"/>
          </p:nvPr>
        </p:nvSpPr>
        <p:spPr>
          <a:xfrm>
            <a:off x="4874750" y="3048465"/>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3" name="Text Placeholder 5"/>
          <p:cNvSpPr>
            <a:spLocks noGrp="1"/>
          </p:cNvSpPr>
          <p:nvPr>
            <p:ph type="body" sz="quarter" idx="41"/>
          </p:nvPr>
        </p:nvSpPr>
        <p:spPr>
          <a:xfrm>
            <a:off x="857253" y="3048465"/>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5" name="Text Placeholder 5"/>
          <p:cNvSpPr>
            <a:spLocks noGrp="1"/>
          </p:cNvSpPr>
          <p:nvPr>
            <p:ph type="body" sz="quarter" idx="43"/>
          </p:nvPr>
        </p:nvSpPr>
        <p:spPr>
          <a:xfrm>
            <a:off x="2880848" y="3413039"/>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6" name="Text Placeholder 5"/>
          <p:cNvSpPr>
            <a:spLocks noGrp="1"/>
          </p:cNvSpPr>
          <p:nvPr>
            <p:ph type="body" sz="quarter" idx="44"/>
          </p:nvPr>
        </p:nvSpPr>
        <p:spPr>
          <a:xfrm>
            <a:off x="4874750" y="3413039"/>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7" name="Text Placeholder 5"/>
          <p:cNvSpPr>
            <a:spLocks noGrp="1"/>
          </p:cNvSpPr>
          <p:nvPr>
            <p:ph type="body" sz="quarter" idx="45"/>
          </p:nvPr>
        </p:nvSpPr>
        <p:spPr>
          <a:xfrm>
            <a:off x="857253" y="3413039"/>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9" name="Text Placeholder 5"/>
          <p:cNvSpPr>
            <a:spLocks noGrp="1"/>
          </p:cNvSpPr>
          <p:nvPr>
            <p:ph type="body" sz="quarter" idx="47"/>
          </p:nvPr>
        </p:nvSpPr>
        <p:spPr>
          <a:xfrm>
            <a:off x="2880848" y="3777613"/>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0" name="Text Placeholder 5"/>
          <p:cNvSpPr>
            <a:spLocks noGrp="1"/>
          </p:cNvSpPr>
          <p:nvPr>
            <p:ph type="body" sz="quarter" idx="48"/>
          </p:nvPr>
        </p:nvSpPr>
        <p:spPr>
          <a:xfrm>
            <a:off x="4874750" y="3777613"/>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1" name="Text Placeholder 5"/>
          <p:cNvSpPr>
            <a:spLocks noGrp="1"/>
          </p:cNvSpPr>
          <p:nvPr>
            <p:ph type="body" sz="quarter" idx="49"/>
          </p:nvPr>
        </p:nvSpPr>
        <p:spPr>
          <a:xfrm>
            <a:off x="857253" y="3777613"/>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6" name="Text Placeholder 5"/>
          <p:cNvSpPr>
            <a:spLocks noGrp="1"/>
          </p:cNvSpPr>
          <p:nvPr>
            <p:ph type="body" sz="quarter" idx="51"/>
          </p:nvPr>
        </p:nvSpPr>
        <p:spPr>
          <a:xfrm>
            <a:off x="2880848" y="4113743"/>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7" name="Text Placeholder 5"/>
          <p:cNvSpPr>
            <a:spLocks noGrp="1"/>
          </p:cNvSpPr>
          <p:nvPr>
            <p:ph type="body" sz="quarter" idx="52"/>
          </p:nvPr>
        </p:nvSpPr>
        <p:spPr>
          <a:xfrm>
            <a:off x="4874750" y="4113743"/>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8" name="Text Placeholder 5"/>
          <p:cNvSpPr>
            <a:spLocks noGrp="1"/>
          </p:cNvSpPr>
          <p:nvPr>
            <p:ph type="body" sz="quarter" idx="53"/>
          </p:nvPr>
        </p:nvSpPr>
        <p:spPr>
          <a:xfrm>
            <a:off x="857253" y="4113743"/>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0" name="Text Placeholder 5"/>
          <p:cNvSpPr>
            <a:spLocks noGrp="1"/>
          </p:cNvSpPr>
          <p:nvPr>
            <p:ph type="body" sz="quarter" idx="55"/>
          </p:nvPr>
        </p:nvSpPr>
        <p:spPr>
          <a:xfrm>
            <a:off x="2880848" y="4478317"/>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1" name="Text Placeholder 5"/>
          <p:cNvSpPr>
            <a:spLocks noGrp="1"/>
          </p:cNvSpPr>
          <p:nvPr>
            <p:ph type="body" sz="quarter" idx="56"/>
          </p:nvPr>
        </p:nvSpPr>
        <p:spPr>
          <a:xfrm>
            <a:off x="4874750" y="4478317"/>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2" name="Text Placeholder 5"/>
          <p:cNvSpPr>
            <a:spLocks noGrp="1"/>
          </p:cNvSpPr>
          <p:nvPr>
            <p:ph type="body" sz="quarter" idx="57"/>
          </p:nvPr>
        </p:nvSpPr>
        <p:spPr>
          <a:xfrm>
            <a:off x="857253" y="4478317"/>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4" name="Text Placeholder 5"/>
          <p:cNvSpPr>
            <a:spLocks noGrp="1"/>
          </p:cNvSpPr>
          <p:nvPr>
            <p:ph type="body" sz="quarter" idx="59"/>
          </p:nvPr>
        </p:nvSpPr>
        <p:spPr>
          <a:xfrm>
            <a:off x="2880848" y="4842891"/>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5" name="Text Placeholder 5"/>
          <p:cNvSpPr>
            <a:spLocks noGrp="1"/>
          </p:cNvSpPr>
          <p:nvPr>
            <p:ph type="body" sz="quarter" idx="60"/>
          </p:nvPr>
        </p:nvSpPr>
        <p:spPr>
          <a:xfrm>
            <a:off x="4874750" y="4842891"/>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6" name="Text Placeholder 5"/>
          <p:cNvSpPr>
            <a:spLocks noGrp="1"/>
          </p:cNvSpPr>
          <p:nvPr>
            <p:ph type="body" sz="quarter" idx="61"/>
          </p:nvPr>
        </p:nvSpPr>
        <p:spPr>
          <a:xfrm>
            <a:off x="857253" y="4842891"/>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8" name="Text Placeholder 5"/>
          <p:cNvSpPr>
            <a:spLocks noGrp="1"/>
          </p:cNvSpPr>
          <p:nvPr>
            <p:ph type="body" sz="quarter" idx="63"/>
          </p:nvPr>
        </p:nvSpPr>
        <p:spPr>
          <a:xfrm>
            <a:off x="2880848" y="5207465"/>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9" name="Text Placeholder 5"/>
          <p:cNvSpPr>
            <a:spLocks noGrp="1"/>
          </p:cNvSpPr>
          <p:nvPr>
            <p:ph type="body" sz="quarter" idx="64"/>
          </p:nvPr>
        </p:nvSpPr>
        <p:spPr>
          <a:xfrm>
            <a:off x="4874750" y="5207465"/>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00" name="Text Placeholder 5"/>
          <p:cNvSpPr>
            <a:spLocks noGrp="1"/>
          </p:cNvSpPr>
          <p:nvPr>
            <p:ph type="body" sz="quarter" idx="65"/>
          </p:nvPr>
        </p:nvSpPr>
        <p:spPr>
          <a:xfrm>
            <a:off x="857253" y="5207465"/>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02" name="Text Placeholder 5"/>
          <p:cNvSpPr>
            <a:spLocks noGrp="1"/>
          </p:cNvSpPr>
          <p:nvPr>
            <p:ph type="body" sz="quarter" idx="67"/>
          </p:nvPr>
        </p:nvSpPr>
        <p:spPr>
          <a:xfrm>
            <a:off x="2880848" y="5572039"/>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03" name="Text Placeholder 5"/>
          <p:cNvSpPr>
            <a:spLocks noGrp="1"/>
          </p:cNvSpPr>
          <p:nvPr>
            <p:ph type="body" sz="quarter" idx="68"/>
          </p:nvPr>
        </p:nvSpPr>
        <p:spPr>
          <a:xfrm>
            <a:off x="4874750" y="5572039"/>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04" name="Text Placeholder 5"/>
          <p:cNvSpPr>
            <a:spLocks noGrp="1"/>
          </p:cNvSpPr>
          <p:nvPr>
            <p:ph type="body" sz="quarter" idx="69"/>
          </p:nvPr>
        </p:nvSpPr>
        <p:spPr>
          <a:xfrm>
            <a:off x="857253" y="5572039"/>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06" name="Text Placeholder 5"/>
          <p:cNvSpPr>
            <a:spLocks noGrp="1"/>
          </p:cNvSpPr>
          <p:nvPr>
            <p:ph type="body" sz="quarter" idx="71"/>
          </p:nvPr>
        </p:nvSpPr>
        <p:spPr>
          <a:xfrm>
            <a:off x="2880848" y="5936613"/>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07" name="Text Placeholder 5"/>
          <p:cNvSpPr>
            <a:spLocks noGrp="1"/>
          </p:cNvSpPr>
          <p:nvPr>
            <p:ph type="body" sz="quarter" idx="72"/>
          </p:nvPr>
        </p:nvSpPr>
        <p:spPr>
          <a:xfrm>
            <a:off x="4874750" y="5936613"/>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08" name="Text Placeholder 5"/>
          <p:cNvSpPr>
            <a:spLocks noGrp="1"/>
          </p:cNvSpPr>
          <p:nvPr>
            <p:ph type="body" sz="quarter" idx="73"/>
          </p:nvPr>
        </p:nvSpPr>
        <p:spPr>
          <a:xfrm>
            <a:off x="857253" y="5936613"/>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48" name="Text Placeholder 5"/>
          <p:cNvSpPr>
            <a:spLocks noGrp="1"/>
          </p:cNvSpPr>
          <p:nvPr>
            <p:ph type="body" sz="quarter" idx="74"/>
          </p:nvPr>
        </p:nvSpPr>
        <p:spPr>
          <a:xfrm>
            <a:off x="8167892" y="195864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149" name="Text Placeholder 5"/>
          <p:cNvSpPr>
            <a:spLocks noGrp="1"/>
          </p:cNvSpPr>
          <p:nvPr>
            <p:ph type="body" sz="quarter" idx="75"/>
          </p:nvPr>
        </p:nvSpPr>
        <p:spPr>
          <a:xfrm>
            <a:off x="8167892" y="211819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60" name="Text Placeholder 11"/>
          <p:cNvSpPr>
            <a:spLocks noGrp="1"/>
          </p:cNvSpPr>
          <p:nvPr>
            <p:ph type="body" sz="quarter" idx="29"/>
          </p:nvPr>
        </p:nvSpPr>
        <p:spPr>
          <a:xfrm>
            <a:off x="6850596" y="1506539"/>
            <a:ext cx="1836203"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183"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105" name="Text Placeholder 5"/>
          <p:cNvSpPr>
            <a:spLocks noGrp="1"/>
          </p:cNvSpPr>
          <p:nvPr>
            <p:ph type="body" sz="quarter" idx="99"/>
          </p:nvPr>
        </p:nvSpPr>
        <p:spPr>
          <a:xfrm>
            <a:off x="8167892" y="230916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109" name="Text Placeholder 5"/>
          <p:cNvSpPr>
            <a:spLocks noGrp="1"/>
          </p:cNvSpPr>
          <p:nvPr>
            <p:ph type="body" sz="quarter" idx="100"/>
          </p:nvPr>
        </p:nvSpPr>
        <p:spPr>
          <a:xfrm>
            <a:off x="8167892" y="246871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120" name="Text Placeholder 5"/>
          <p:cNvSpPr>
            <a:spLocks noGrp="1"/>
          </p:cNvSpPr>
          <p:nvPr>
            <p:ph type="body" sz="quarter" idx="101"/>
          </p:nvPr>
        </p:nvSpPr>
        <p:spPr>
          <a:xfrm>
            <a:off x="8167892" y="268254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121" name="Text Placeholder 5"/>
          <p:cNvSpPr>
            <a:spLocks noGrp="1"/>
          </p:cNvSpPr>
          <p:nvPr>
            <p:ph type="body" sz="quarter" idx="102"/>
          </p:nvPr>
        </p:nvSpPr>
        <p:spPr>
          <a:xfrm>
            <a:off x="8167892" y="284209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122" name="Text Placeholder 5"/>
          <p:cNvSpPr>
            <a:spLocks noGrp="1"/>
          </p:cNvSpPr>
          <p:nvPr>
            <p:ph type="body" sz="quarter" idx="103"/>
          </p:nvPr>
        </p:nvSpPr>
        <p:spPr>
          <a:xfrm>
            <a:off x="8167892" y="304068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123" name="Text Placeholder 5"/>
          <p:cNvSpPr>
            <a:spLocks noGrp="1"/>
          </p:cNvSpPr>
          <p:nvPr>
            <p:ph type="body" sz="quarter" idx="104"/>
          </p:nvPr>
        </p:nvSpPr>
        <p:spPr>
          <a:xfrm>
            <a:off x="8167892" y="320023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124" name="Text Placeholder 5"/>
          <p:cNvSpPr>
            <a:spLocks noGrp="1"/>
          </p:cNvSpPr>
          <p:nvPr>
            <p:ph type="body" sz="quarter" idx="105"/>
          </p:nvPr>
        </p:nvSpPr>
        <p:spPr>
          <a:xfrm>
            <a:off x="8167892" y="340644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125" name="Text Placeholder 5"/>
          <p:cNvSpPr>
            <a:spLocks noGrp="1"/>
          </p:cNvSpPr>
          <p:nvPr>
            <p:ph type="body" sz="quarter" idx="106"/>
          </p:nvPr>
        </p:nvSpPr>
        <p:spPr>
          <a:xfrm>
            <a:off x="8167892" y="356599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126" name="Text Placeholder 5"/>
          <p:cNvSpPr>
            <a:spLocks noGrp="1"/>
          </p:cNvSpPr>
          <p:nvPr>
            <p:ph type="body" sz="quarter" idx="107"/>
          </p:nvPr>
        </p:nvSpPr>
        <p:spPr>
          <a:xfrm>
            <a:off x="8167892" y="377220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127" name="Text Placeholder 5"/>
          <p:cNvSpPr>
            <a:spLocks noGrp="1"/>
          </p:cNvSpPr>
          <p:nvPr>
            <p:ph type="body" sz="quarter" idx="108"/>
          </p:nvPr>
        </p:nvSpPr>
        <p:spPr>
          <a:xfrm>
            <a:off x="8167892" y="393175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128" name="Text Placeholder 5"/>
          <p:cNvSpPr>
            <a:spLocks noGrp="1"/>
          </p:cNvSpPr>
          <p:nvPr>
            <p:ph type="body" sz="quarter" idx="109"/>
          </p:nvPr>
        </p:nvSpPr>
        <p:spPr>
          <a:xfrm>
            <a:off x="8167892" y="410748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129" name="Text Placeholder 5"/>
          <p:cNvSpPr>
            <a:spLocks noGrp="1"/>
          </p:cNvSpPr>
          <p:nvPr>
            <p:ph type="body" sz="quarter" idx="110"/>
          </p:nvPr>
        </p:nvSpPr>
        <p:spPr>
          <a:xfrm>
            <a:off x="8167892" y="426703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130" name="Text Placeholder 5"/>
          <p:cNvSpPr>
            <a:spLocks noGrp="1"/>
          </p:cNvSpPr>
          <p:nvPr>
            <p:ph type="body" sz="quarter" idx="111"/>
          </p:nvPr>
        </p:nvSpPr>
        <p:spPr>
          <a:xfrm>
            <a:off x="8167892" y="446562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131" name="Text Placeholder 5"/>
          <p:cNvSpPr>
            <a:spLocks noGrp="1"/>
          </p:cNvSpPr>
          <p:nvPr>
            <p:ph type="body" sz="quarter" idx="112"/>
          </p:nvPr>
        </p:nvSpPr>
        <p:spPr>
          <a:xfrm>
            <a:off x="8167892" y="462517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132" name="Text Placeholder 5"/>
          <p:cNvSpPr>
            <a:spLocks noGrp="1"/>
          </p:cNvSpPr>
          <p:nvPr>
            <p:ph type="body" sz="quarter" idx="113"/>
          </p:nvPr>
        </p:nvSpPr>
        <p:spPr>
          <a:xfrm>
            <a:off x="8167892" y="484662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133" name="Text Placeholder 5"/>
          <p:cNvSpPr>
            <a:spLocks noGrp="1"/>
          </p:cNvSpPr>
          <p:nvPr>
            <p:ph type="body" sz="quarter" idx="114"/>
          </p:nvPr>
        </p:nvSpPr>
        <p:spPr>
          <a:xfrm>
            <a:off x="8167892" y="500617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134" name="Text Placeholder 5"/>
          <p:cNvSpPr>
            <a:spLocks noGrp="1"/>
          </p:cNvSpPr>
          <p:nvPr>
            <p:ph type="body" sz="quarter" idx="115"/>
          </p:nvPr>
        </p:nvSpPr>
        <p:spPr>
          <a:xfrm>
            <a:off x="8167892" y="519714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135" name="Text Placeholder 5"/>
          <p:cNvSpPr>
            <a:spLocks noGrp="1"/>
          </p:cNvSpPr>
          <p:nvPr>
            <p:ph type="body" sz="quarter" idx="116"/>
          </p:nvPr>
        </p:nvSpPr>
        <p:spPr>
          <a:xfrm>
            <a:off x="8167892" y="535669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136" name="Text Placeholder 5"/>
          <p:cNvSpPr>
            <a:spLocks noGrp="1"/>
          </p:cNvSpPr>
          <p:nvPr>
            <p:ph type="body" sz="quarter" idx="117"/>
          </p:nvPr>
        </p:nvSpPr>
        <p:spPr>
          <a:xfrm>
            <a:off x="8167892" y="556290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137" name="Text Placeholder 5"/>
          <p:cNvSpPr>
            <a:spLocks noGrp="1"/>
          </p:cNvSpPr>
          <p:nvPr>
            <p:ph type="body" sz="quarter" idx="118"/>
          </p:nvPr>
        </p:nvSpPr>
        <p:spPr>
          <a:xfrm>
            <a:off x="8167892" y="572245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138" name="Text Placeholder 5"/>
          <p:cNvSpPr>
            <a:spLocks noGrp="1"/>
          </p:cNvSpPr>
          <p:nvPr>
            <p:ph type="body" sz="quarter" idx="119"/>
          </p:nvPr>
        </p:nvSpPr>
        <p:spPr>
          <a:xfrm>
            <a:off x="8167892" y="589818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139" name="Text Placeholder 5"/>
          <p:cNvSpPr>
            <a:spLocks noGrp="1"/>
          </p:cNvSpPr>
          <p:nvPr>
            <p:ph type="body" sz="quarter" idx="120"/>
          </p:nvPr>
        </p:nvSpPr>
        <p:spPr>
          <a:xfrm>
            <a:off x="8167892" y="605773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140" name="Text Placeholder 4"/>
          <p:cNvSpPr>
            <a:spLocks noGrp="1"/>
          </p:cNvSpPr>
          <p:nvPr>
            <p:ph type="body" sz="quarter" idx="121"/>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46" name="Slide Number Placeholder 7"/>
          <p:cNvSpPr>
            <a:spLocks noGrp="1"/>
          </p:cNvSpPr>
          <p:nvPr userDrawn="1">
            <p:ph type="sldNum" sz="quarter" idx="122"/>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410226EF-5F2B-4DE8-9629-B22D8E8862E0}" type="slidenum">
              <a:rPr/>
              <a:pPr>
                <a:defRPr/>
              </a:pPr>
              <a:t>‹#›</a:t>
            </a:fld>
            <a:endParaRPr dirty="0"/>
          </a:p>
        </p:txBody>
      </p:sp>
    </p:spTree>
    <p:extLst>
      <p:ext uri="{BB962C8B-B14F-4D97-AF65-F5344CB8AC3E}">
        <p14:creationId xmlns:p14="http://schemas.microsoft.com/office/powerpoint/2010/main" val="1765718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Info Layout 9 with Takeaway">
    <p:spTree>
      <p:nvGrpSpPr>
        <p:cNvPr id="1" name=""/>
        <p:cNvGrpSpPr/>
        <p:nvPr/>
      </p:nvGrpSpPr>
      <p:grpSpPr>
        <a:xfrm>
          <a:off x="0" y="0"/>
          <a:ext cx="0" cy="0"/>
          <a:chOff x="0" y="0"/>
          <a:chExt cx="0" cy="0"/>
        </a:xfrm>
      </p:grpSpPr>
      <p:sp>
        <p:nvSpPr>
          <p:cNvPr id="52" name="Rectangle 51"/>
          <p:cNvSpPr/>
          <p:nvPr userDrawn="1"/>
        </p:nvSpPr>
        <p:spPr>
          <a:xfrm>
            <a:off x="6837363" y="1912938"/>
            <a:ext cx="1835150" cy="28749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3" name="Rectangle 52"/>
          <p:cNvSpPr/>
          <p:nvPr userDrawn="1"/>
        </p:nvSpPr>
        <p:spPr>
          <a:xfrm>
            <a:off x="2874963" y="1912938"/>
            <a:ext cx="1835150" cy="28749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4" name="Rectangle 53"/>
          <p:cNvSpPr/>
          <p:nvPr userDrawn="1"/>
        </p:nvSpPr>
        <p:spPr>
          <a:xfrm rot="16200000">
            <a:off x="-715169" y="3085307"/>
            <a:ext cx="2752725" cy="392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5" name="Rectangle 54"/>
          <p:cNvSpPr/>
          <p:nvPr userDrawn="1"/>
        </p:nvSpPr>
        <p:spPr>
          <a:xfrm>
            <a:off x="857250" y="1506538"/>
            <a:ext cx="1836738"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7" name="Rectangle 56"/>
          <p:cNvSpPr/>
          <p:nvPr userDrawn="1"/>
        </p:nvSpPr>
        <p:spPr>
          <a:xfrm>
            <a:off x="2874963" y="1506538"/>
            <a:ext cx="1835150"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8" name="Rectangle 57"/>
          <p:cNvSpPr/>
          <p:nvPr userDrawn="1"/>
        </p:nvSpPr>
        <p:spPr>
          <a:xfrm>
            <a:off x="4870450" y="1506538"/>
            <a:ext cx="1836738"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9" name="Rectangle 58"/>
          <p:cNvSpPr/>
          <p:nvPr userDrawn="1"/>
        </p:nvSpPr>
        <p:spPr>
          <a:xfrm rot="16200000">
            <a:off x="290513" y="4221163"/>
            <a:ext cx="741362" cy="392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1" name="Rectangle 60"/>
          <p:cNvSpPr/>
          <p:nvPr userDrawn="1"/>
        </p:nvSpPr>
        <p:spPr>
          <a:xfrm>
            <a:off x="6842125" y="1506538"/>
            <a:ext cx="1836738"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2" name="Straight Connector 61"/>
          <p:cNvCxnSpPr/>
          <p:nvPr userDrawn="1"/>
        </p:nvCxnSpPr>
        <p:spPr>
          <a:xfrm>
            <a:off x="465138" y="3355975"/>
            <a:ext cx="39211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18"/>
          <p:cNvGrpSpPr>
            <a:grpSpLocks/>
          </p:cNvGrpSpPr>
          <p:nvPr userDrawn="1"/>
        </p:nvGrpSpPr>
        <p:grpSpPr bwMode="auto">
          <a:xfrm>
            <a:off x="7165975" y="1928813"/>
            <a:ext cx="658813" cy="2859087"/>
            <a:chOff x="7166610" y="1913466"/>
            <a:chExt cx="658812" cy="4265505"/>
          </a:xfrm>
        </p:grpSpPr>
        <p:cxnSp>
          <p:nvCxnSpPr>
            <p:cNvPr id="70" name="Straight Connector 69"/>
            <p:cNvCxnSpPr/>
            <p:nvPr userDrawn="1"/>
          </p:nvCxnSpPr>
          <p:spPr>
            <a:xfrm>
              <a:off x="7166610"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7496809"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7825422"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76" name="Group 22"/>
          <p:cNvGrpSpPr>
            <a:grpSpLocks/>
          </p:cNvGrpSpPr>
          <p:nvPr userDrawn="1"/>
        </p:nvGrpSpPr>
        <p:grpSpPr bwMode="auto">
          <a:xfrm>
            <a:off x="850900" y="2260600"/>
            <a:ext cx="7810500" cy="2527300"/>
            <a:chOff x="851534" y="2260510"/>
            <a:chExt cx="7810500" cy="2527300"/>
          </a:xfrm>
        </p:grpSpPr>
        <p:grpSp>
          <p:nvGrpSpPr>
            <p:cNvPr id="84" name="Group 23"/>
            <p:cNvGrpSpPr>
              <a:grpSpLocks/>
            </p:cNvGrpSpPr>
            <p:nvPr userDrawn="1"/>
          </p:nvGrpSpPr>
          <p:grpSpPr bwMode="auto">
            <a:xfrm>
              <a:off x="851534" y="2260510"/>
              <a:ext cx="7810500" cy="736600"/>
              <a:chOff x="851534" y="2260510"/>
              <a:chExt cx="7810500" cy="736600"/>
            </a:xfrm>
          </p:grpSpPr>
          <p:cxnSp>
            <p:nvCxnSpPr>
              <p:cNvPr id="111" name="Straight Connector 110"/>
              <p:cNvCxnSpPr/>
              <p:nvPr userDrawn="1"/>
            </p:nvCxnSpPr>
            <p:spPr>
              <a:xfrm>
                <a:off x="851534" y="22605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851534" y="26288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851534" y="29971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85" name="Straight Connector 84"/>
            <p:cNvCxnSpPr/>
            <p:nvPr userDrawn="1"/>
          </p:nvCxnSpPr>
          <p:spPr>
            <a:xfrm>
              <a:off x="851534" y="4454435"/>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851534" y="47878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851534" y="408296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851534" y="37210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114" name="Straight Connector 113"/>
          <p:cNvCxnSpPr/>
          <p:nvPr userDrawn="1"/>
        </p:nvCxnSpPr>
        <p:spPr>
          <a:xfrm>
            <a:off x="857250" y="3355975"/>
            <a:ext cx="7818438" cy="793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0" name="Text Placeholder 3"/>
          <p:cNvSpPr>
            <a:spLocks noGrp="1"/>
          </p:cNvSpPr>
          <p:nvPr>
            <p:ph type="body" sz="quarter" idx="13"/>
          </p:nvPr>
        </p:nvSpPr>
        <p:spPr>
          <a:xfrm rot="16200000">
            <a:off x="-59835" y="2429359"/>
            <a:ext cx="1441455" cy="392733"/>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12" name="Text Placeholder 11"/>
          <p:cNvSpPr>
            <a:spLocks noGrp="1"/>
          </p:cNvSpPr>
          <p:nvPr>
            <p:ph type="body" sz="quarter" idx="24"/>
          </p:nvPr>
        </p:nvSpPr>
        <p:spPr>
          <a:xfrm>
            <a:off x="857254" y="1506539"/>
            <a:ext cx="1836203"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1" name="Text Placeholder 11"/>
          <p:cNvSpPr>
            <a:spLocks noGrp="1"/>
          </p:cNvSpPr>
          <p:nvPr>
            <p:ph type="body" sz="quarter" idx="25"/>
          </p:nvPr>
        </p:nvSpPr>
        <p:spPr>
          <a:xfrm>
            <a:off x="2874438" y="1506539"/>
            <a:ext cx="1836203"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2" name="Text Placeholder 11"/>
          <p:cNvSpPr>
            <a:spLocks noGrp="1"/>
          </p:cNvSpPr>
          <p:nvPr>
            <p:ph type="body" sz="quarter" idx="26"/>
          </p:nvPr>
        </p:nvSpPr>
        <p:spPr>
          <a:xfrm>
            <a:off x="4878921" y="1506539"/>
            <a:ext cx="1836203"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50" name="Text Placeholder 5"/>
          <p:cNvSpPr>
            <a:spLocks noGrp="1"/>
          </p:cNvSpPr>
          <p:nvPr>
            <p:ph type="body" sz="quarter" idx="18"/>
          </p:nvPr>
        </p:nvSpPr>
        <p:spPr>
          <a:xfrm>
            <a:off x="2880848" y="1954743"/>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51" name="Text Placeholder 5"/>
          <p:cNvSpPr>
            <a:spLocks noGrp="1"/>
          </p:cNvSpPr>
          <p:nvPr>
            <p:ph type="body" sz="quarter" idx="19"/>
          </p:nvPr>
        </p:nvSpPr>
        <p:spPr>
          <a:xfrm>
            <a:off x="4874750" y="1954743"/>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56" name="Text Placeholder 5"/>
          <p:cNvSpPr>
            <a:spLocks noGrp="1"/>
          </p:cNvSpPr>
          <p:nvPr>
            <p:ph type="body" sz="quarter" idx="27"/>
          </p:nvPr>
        </p:nvSpPr>
        <p:spPr>
          <a:xfrm>
            <a:off x="857253" y="1954743"/>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33" name="Text Placeholder 3"/>
          <p:cNvSpPr>
            <a:spLocks noGrp="1"/>
          </p:cNvSpPr>
          <p:nvPr>
            <p:ph type="body" sz="quarter" idx="28"/>
          </p:nvPr>
        </p:nvSpPr>
        <p:spPr>
          <a:xfrm rot="16200000">
            <a:off x="-64453" y="3877115"/>
            <a:ext cx="1428660" cy="392733"/>
          </a:xfrm>
        </p:spPr>
        <p:txBody>
          <a:bodyPr anchor="ctr">
            <a:normAutofit/>
          </a:bodyPr>
          <a:lstStyle>
            <a:lvl1pPr marL="0" indent="0" algn="ctr">
              <a:lnSpc>
                <a:spcPct val="100000"/>
              </a:lnSpc>
              <a:spcBef>
                <a:spcPts val="0"/>
              </a:spcBef>
              <a:buNone/>
              <a:defRPr sz="1400" baseline="0">
                <a:solidFill>
                  <a:schemeClr val="bg1"/>
                </a:solidFill>
              </a:defRPr>
            </a:lvl1pPr>
            <a:lvl2pPr marL="0" indent="0">
              <a:lnSpc>
                <a:spcPct val="100000"/>
              </a:lnSpc>
              <a:spcBef>
                <a:spcPts val="0"/>
              </a:spcBef>
              <a:buNone/>
              <a:defRPr sz="1200" i="0"/>
            </a:lvl2pPr>
          </a:lstStyle>
          <a:p>
            <a:pPr lvl="0"/>
            <a:r>
              <a:rPr lang="en-US" dirty="0" smtClean="0"/>
              <a:t>Click to edit Master text styles</a:t>
            </a:r>
          </a:p>
        </p:txBody>
      </p:sp>
      <p:sp>
        <p:nvSpPr>
          <p:cNvPr id="63" name="Text Placeholder 5"/>
          <p:cNvSpPr>
            <a:spLocks noGrp="1"/>
          </p:cNvSpPr>
          <p:nvPr>
            <p:ph type="body" sz="quarter" idx="31"/>
          </p:nvPr>
        </p:nvSpPr>
        <p:spPr>
          <a:xfrm>
            <a:off x="2880848" y="2319317"/>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4" name="Text Placeholder 5"/>
          <p:cNvSpPr>
            <a:spLocks noGrp="1"/>
          </p:cNvSpPr>
          <p:nvPr>
            <p:ph type="body" sz="quarter" idx="32"/>
          </p:nvPr>
        </p:nvSpPr>
        <p:spPr>
          <a:xfrm>
            <a:off x="4874750" y="2319317"/>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5" name="Text Placeholder 5"/>
          <p:cNvSpPr>
            <a:spLocks noGrp="1"/>
          </p:cNvSpPr>
          <p:nvPr>
            <p:ph type="body" sz="quarter" idx="33"/>
          </p:nvPr>
        </p:nvSpPr>
        <p:spPr>
          <a:xfrm>
            <a:off x="857253" y="2319317"/>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7" name="Text Placeholder 5"/>
          <p:cNvSpPr>
            <a:spLocks noGrp="1"/>
          </p:cNvSpPr>
          <p:nvPr>
            <p:ph type="body" sz="quarter" idx="35"/>
          </p:nvPr>
        </p:nvSpPr>
        <p:spPr>
          <a:xfrm>
            <a:off x="2880848" y="2683891"/>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8" name="Text Placeholder 5"/>
          <p:cNvSpPr>
            <a:spLocks noGrp="1"/>
          </p:cNvSpPr>
          <p:nvPr>
            <p:ph type="body" sz="quarter" idx="36"/>
          </p:nvPr>
        </p:nvSpPr>
        <p:spPr>
          <a:xfrm>
            <a:off x="4874750" y="2683891"/>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9" name="Text Placeholder 5"/>
          <p:cNvSpPr>
            <a:spLocks noGrp="1"/>
          </p:cNvSpPr>
          <p:nvPr>
            <p:ph type="body" sz="quarter" idx="37"/>
          </p:nvPr>
        </p:nvSpPr>
        <p:spPr>
          <a:xfrm>
            <a:off x="857253" y="2683891"/>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1" name="Text Placeholder 5"/>
          <p:cNvSpPr>
            <a:spLocks noGrp="1"/>
          </p:cNvSpPr>
          <p:nvPr>
            <p:ph type="body" sz="quarter" idx="39"/>
          </p:nvPr>
        </p:nvSpPr>
        <p:spPr>
          <a:xfrm>
            <a:off x="2880848" y="3048465"/>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2" name="Text Placeholder 5"/>
          <p:cNvSpPr>
            <a:spLocks noGrp="1"/>
          </p:cNvSpPr>
          <p:nvPr>
            <p:ph type="body" sz="quarter" idx="40"/>
          </p:nvPr>
        </p:nvSpPr>
        <p:spPr>
          <a:xfrm>
            <a:off x="4874750" y="3048465"/>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3" name="Text Placeholder 5"/>
          <p:cNvSpPr>
            <a:spLocks noGrp="1"/>
          </p:cNvSpPr>
          <p:nvPr>
            <p:ph type="body" sz="quarter" idx="41"/>
          </p:nvPr>
        </p:nvSpPr>
        <p:spPr>
          <a:xfrm>
            <a:off x="857253" y="3048465"/>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6" name="Text Placeholder 5"/>
          <p:cNvSpPr>
            <a:spLocks noGrp="1"/>
          </p:cNvSpPr>
          <p:nvPr>
            <p:ph type="body" sz="quarter" idx="51"/>
          </p:nvPr>
        </p:nvSpPr>
        <p:spPr>
          <a:xfrm>
            <a:off x="2880848" y="3415004"/>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7" name="Text Placeholder 5"/>
          <p:cNvSpPr>
            <a:spLocks noGrp="1"/>
          </p:cNvSpPr>
          <p:nvPr>
            <p:ph type="body" sz="quarter" idx="52"/>
          </p:nvPr>
        </p:nvSpPr>
        <p:spPr>
          <a:xfrm>
            <a:off x="4874750" y="3415004"/>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8" name="Text Placeholder 5"/>
          <p:cNvSpPr>
            <a:spLocks noGrp="1"/>
          </p:cNvSpPr>
          <p:nvPr>
            <p:ph type="body" sz="quarter" idx="53"/>
          </p:nvPr>
        </p:nvSpPr>
        <p:spPr>
          <a:xfrm>
            <a:off x="857253" y="3415004"/>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0" name="Text Placeholder 5"/>
          <p:cNvSpPr>
            <a:spLocks noGrp="1"/>
          </p:cNvSpPr>
          <p:nvPr>
            <p:ph type="body" sz="quarter" idx="55"/>
          </p:nvPr>
        </p:nvSpPr>
        <p:spPr>
          <a:xfrm>
            <a:off x="2880848" y="3779578"/>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1" name="Text Placeholder 5"/>
          <p:cNvSpPr>
            <a:spLocks noGrp="1"/>
          </p:cNvSpPr>
          <p:nvPr>
            <p:ph type="body" sz="quarter" idx="56"/>
          </p:nvPr>
        </p:nvSpPr>
        <p:spPr>
          <a:xfrm>
            <a:off x="4874750" y="3779578"/>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2" name="Text Placeholder 5"/>
          <p:cNvSpPr>
            <a:spLocks noGrp="1"/>
          </p:cNvSpPr>
          <p:nvPr>
            <p:ph type="body" sz="quarter" idx="57"/>
          </p:nvPr>
        </p:nvSpPr>
        <p:spPr>
          <a:xfrm>
            <a:off x="857253" y="3779578"/>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4" name="Text Placeholder 5"/>
          <p:cNvSpPr>
            <a:spLocks noGrp="1"/>
          </p:cNvSpPr>
          <p:nvPr>
            <p:ph type="body" sz="quarter" idx="59"/>
          </p:nvPr>
        </p:nvSpPr>
        <p:spPr>
          <a:xfrm>
            <a:off x="2880848" y="4144152"/>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5" name="Text Placeholder 5"/>
          <p:cNvSpPr>
            <a:spLocks noGrp="1"/>
          </p:cNvSpPr>
          <p:nvPr>
            <p:ph type="body" sz="quarter" idx="60"/>
          </p:nvPr>
        </p:nvSpPr>
        <p:spPr>
          <a:xfrm>
            <a:off x="4874750" y="4144152"/>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6" name="Text Placeholder 5"/>
          <p:cNvSpPr>
            <a:spLocks noGrp="1"/>
          </p:cNvSpPr>
          <p:nvPr>
            <p:ph type="body" sz="quarter" idx="61"/>
          </p:nvPr>
        </p:nvSpPr>
        <p:spPr>
          <a:xfrm>
            <a:off x="857253" y="4144152"/>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8" name="Text Placeholder 5"/>
          <p:cNvSpPr>
            <a:spLocks noGrp="1"/>
          </p:cNvSpPr>
          <p:nvPr>
            <p:ph type="body" sz="quarter" idx="63"/>
          </p:nvPr>
        </p:nvSpPr>
        <p:spPr>
          <a:xfrm>
            <a:off x="2880848" y="4508726"/>
            <a:ext cx="1829791"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9" name="Text Placeholder 5"/>
          <p:cNvSpPr>
            <a:spLocks noGrp="1"/>
          </p:cNvSpPr>
          <p:nvPr>
            <p:ph type="body" sz="quarter" idx="64"/>
          </p:nvPr>
        </p:nvSpPr>
        <p:spPr>
          <a:xfrm>
            <a:off x="4874750" y="4508726"/>
            <a:ext cx="1831906"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00" name="Text Placeholder 5"/>
          <p:cNvSpPr>
            <a:spLocks noGrp="1"/>
          </p:cNvSpPr>
          <p:nvPr>
            <p:ph type="body" sz="quarter" idx="65"/>
          </p:nvPr>
        </p:nvSpPr>
        <p:spPr>
          <a:xfrm>
            <a:off x="857253" y="4508726"/>
            <a:ext cx="1836203"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0" name="Text Placeholder 11"/>
          <p:cNvSpPr>
            <a:spLocks noGrp="1"/>
          </p:cNvSpPr>
          <p:nvPr>
            <p:ph type="body" sz="quarter" idx="29"/>
          </p:nvPr>
        </p:nvSpPr>
        <p:spPr>
          <a:xfrm>
            <a:off x="6850596" y="1506539"/>
            <a:ext cx="1836203"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183"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121" name="Text Placeholder 6"/>
          <p:cNvSpPr>
            <a:spLocks noGrp="1"/>
          </p:cNvSpPr>
          <p:nvPr>
            <p:ph type="body" sz="quarter" idx="99"/>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78" name="Text Placeholder 5"/>
          <p:cNvSpPr>
            <a:spLocks noGrp="1"/>
          </p:cNvSpPr>
          <p:nvPr>
            <p:ph type="body" sz="quarter" idx="74"/>
          </p:nvPr>
        </p:nvSpPr>
        <p:spPr>
          <a:xfrm>
            <a:off x="8167892" y="195864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79" name="Text Placeholder 5"/>
          <p:cNvSpPr>
            <a:spLocks noGrp="1"/>
          </p:cNvSpPr>
          <p:nvPr>
            <p:ph type="body" sz="quarter" idx="75"/>
          </p:nvPr>
        </p:nvSpPr>
        <p:spPr>
          <a:xfrm>
            <a:off x="8167892" y="211819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80" name="Text Placeholder 5"/>
          <p:cNvSpPr>
            <a:spLocks noGrp="1"/>
          </p:cNvSpPr>
          <p:nvPr>
            <p:ph type="body" sz="quarter" idx="100"/>
          </p:nvPr>
        </p:nvSpPr>
        <p:spPr>
          <a:xfrm>
            <a:off x="8167892" y="230916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81" name="Text Placeholder 5"/>
          <p:cNvSpPr>
            <a:spLocks noGrp="1"/>
          </p:cNvSpPr>
          <p:nvPr>
            <p:ph type="body" sz="quarter" idx="101"/>
          </p:nvPr>
        </p:nvSpPr>
        <p:spPr>
          <a:xfrm>
            <a:off x="8167892" y="246871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82" name="Text Placeholder 5"/>
          <p:cNvSpPr>
            <a:spLocks noGrp="1"/>
          </p:cNvSpPr>
          <p:nvPr>
            <p:ph type="body" sz="quarter" idx="102"/>
          </p:nvPr>
        </p:nvSpPr>
        <p:spPr>
          <a:xfrm>
            <a:off x="8167892" y="268254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83" name="Text Placeholder 5"/>
          <p:cNvSpPr>
            <a:spLocks noGrp="1"/>
          </p:cNvSpPr>
          <p:nvPr>
            <p:ph type="body" sz="quarter" idx="103"/>
          </p:nvPr>
        </p:nvSpPr>
        <p:spPr>
          <a:xfrm>
            <a:off x="8167892" y="284209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89" name="Text Placeholder 5"/>
          <p:cNvSpPr>
            <a:spLocks noGrp="1"/>
          </p:cNvSpPr>
          <p:nvPr>
            <p:ph type="body" sz="quarter" idx="104"/>
          </p:nvPr>
        </p:nvSpPr>
        <p:spPr>
          <a:xfrm>
            <a:off x="8167892" y="304068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93" name="Text Placeholder 5"/>
          <p:cNvSpPr>
            <a:spLocks noGrp="1"/>
          </p:cNvSpPr>
          <p:nvPr>
            <p:ph type="body" sz="quarter" idx="105"/>
          </p:nvPr>
        </p:nvSpPr>
        <p:spPr>
          <a:xfrm>
            <a:off x="8167892" y="320023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102" name="Text Placeholder 5"/>
          <p:cNvSpPr>
            <a:spLocks noGrp="1"/>
          </p:cNvSpPr>
          <p:nvPr>
            <p:ph type="body" sz="quarter" idx="106"/>
          </p:nvPr>
        </p:nvSpPr>
        <p:spPr>
          <a:xfrm>
            <a:off x="8167892" y="340644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103" name="Text Placeholder 5"/>
          <p:cNvSpPr>
            <a:spLocks noGrp="1"/>
          </p:cNvSpPr>
          <p:nvPr>
            <p:ph type="body" sz="quarter" idx="107"/>
          </p:nvPr>
        </p:nvSpPr>
        <p:spPr>
          <a:xfrm>
            <a:off x="8167892" y="356599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104" name="Text Placeholder 5"/>
          <p:cNvSpPr>
            <a:spLocks noGrp="1"/>
          </p:cNvSpPr>
          <p:nvPr>
            <p:ph type="body" sz="quarter" idx="108"/>
          </p:nvPr>
        </p:nvSpPr>
        <p:spPr>
          <a:xfrm>
            <a:off x="8167892" y="377220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105" name="Text Placeholder 5"/>
          <p:cNvSpPr>
            <a:spLocks noGrp="1"/>
          </p:cNvSpPr>
          <p:nvPr>
            <p:ph type="body" sz="quarter" idx="109"/>
          </p:nvPr>
        </p:nvSpPr>
        <p:spPr>
          <a:xfrm>
            <a:off x="8167892" y="393175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106" name="Text Placeholder 5"/>
          <p:cNvSpPr>
            <a:spLocks noGrp="1"/>
          </p:cNvSpPr>
          <p:nvPr>
            <p:ph type="body" sz="quarter" idx="110"/>
          </p:nvPr>
        </p:nvSpPr>
        <p:spPr>
          <a:xfrm>
            <a:off x="8167892" y="410748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107" name="Text Placeholder 5"/>
          <p:cNvSpPr>
            <a:spLocks noGrp="1"/>
          </p:cNvSpPr>
          <p:nvPr>
            <p:ph type="body" sz="quarter" idx="111"/>
          </p:nvPr>
        </p:nvSpPr>
        <p:spPr>
          <a:xfrm>
            <a:off x="8167892" y="426703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108" name="Text Placeholder 5"/>
          <p:cNvSpPr>
            <a:spLocks noGrp="1"/>
          </p:cNvSpPr>
          <p:nvPr>
            <p:ph type="body" sz="quarter" idx="112"/>
          </p:nvPr>
        </p:nvSpPr>
        <p:spPr>
          <a:xfrm>
            <a:off x="8167892" y="4465628"/>
            <a:ext cx="510025" cy="104308"/>
          </a:xfrm>
        </p:spPr>
        <p:txBody>
          <a:bodyPr lIns="45720" rIns="45720" anchor="ctr">
            <a:noAutofit/>
          </a:bodyPr>
          <a:lstStyle>
            <a:lvl1pPr marL="0" indent="0" algn="ctr">
              <a:buNone/>
              <a:defRPr sz="1000" baseline="0">
                <a:solidFill>
                  <a:schemeClr val="accent1"/>
                </a:solidFill>
              </a:defRPr>
            </a:lvl1pPr>
            <a:lvl2pPr>
              <a:defRPr sz="1200"/>
            </a:lvl2pPr>
            <a:lvl3pPr>
              <a:defRPr sz="1200"/>
            </a:lvl3pPr>
            <a:lvl4pPr>
              <a:defRPr sz="1100"/>
            </a:lvl4pPr>
            <a:lvl5pPr>
              <a:defRPr sz="1100"/>
            </a:lvl5pPr>
          </a:lstStyle>
          <a:p>
            <a:pPr lvl="0"/>
            <a:endParaRPr lang="en-US" dirty="0"/>
          </a:p>
        </p:txBody>
      </p:sp>
      <p:sp>
        <p:nvSpPr>
          <p:cNvPr id="109" name="Text Placeholder 5"/>
          <p:cNvSpPr>
            <a:spLocks noGrp="1"/>
          </p:cNvSpPr>
          <p:nvPr>
            <p:ph type="body" sz="quarter" idx="113"/>
          </p:nvPr>
        </p:nvSpPr>
        <p:spPr>
          <a:xfrm>
            <a:off x="8167892" y="4625172"/>
            <a:ext cx="510025" cy="104308"/>
          </a:xfrm>
        </p:spPr>
        <p:txBody>
          <a:bodyPr lIns="45720" rIns="45720" anchor="ctr">
            <a:noAutofit/>
          </a:bodyPr>
          <a:lstStyle>
            <a:lvl1pPr marL="0" indent="0" algn="ctr">
              <a:buNone/>
              <a:defRPr sz="1000" baseline="0">
                <a:solidFill>
                  <a:schemeClr val="accent4"/>
                </a:solidFill>
              </a:defRPr>
            </a:lvl1pPr>
            <a:lvl2pPr>
              <a:defRPr sz="1200"/>
            </a:lvl2pPr>
            <a:lvl3pPr>
              <a:defRPr sz="1200"/>
            </a:lvl3pPr>
            <a:lvl4pPr>
              <a:defRPr sz="1100"/>
            </a:lvl4pPr>
            <a:lvl5pPr>
              <a:defRPr sz="1100"/>
            </a:lvl5pPr>
          </a:lstStyle>
          <a:p>
            <a:pPr lvl="0"/>
            <a:endParaRPr lang="en-US" dirty="0"/>
          </a:p>
        </p:txBody>
      </p:sp>
      <p:sp>
        <p:nvSpPr>
          <p:cNvPr id="77" name="Text Placeholder 4"/>
          <p:cNvSpPr>
            <a:spLocks noGrp="1"/>
          </p:cNvSpPr>
          <p:nvPr>
            <p:ph type="body" sz="quarter" idx="114"/>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15" name="Slide Number Placeholder 7"/>
          <p:cNvSpPr>
            <a:spLocks noGrp="1"/>
          </p:cNvSpPr>
          <p:nvPr userDrawn="1">
            <p:ph type="sldNum" sz="quarter" idx="115"/>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7BF195C0-6BC4-41BF-8C32-BAFCC50F2EC3}" type="slidenum">
              <a:rPr/>
              <a:pPr>
                <a:defRPr/>
              </a:pPr>
              <a:t>‹#›</a:t>
            </a:fld>
            <a:endParaRPr dirty="0"/>
          </a:p>
        </p:txBody>
      </p:sp>
    </p:spTree>
    <p:extLst>
      <p:ext uri="{BB962C8B-B14F-4D97-AF65-F5344CB8AC3E}">
        <p14:creationId xmlns:p14="http://schemas.microsoft.com/office/powerpoint/2010/main" val="528686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nfo Layout 10">
    <p:spTree>
      <p:nvGrpSpPr>
        <p:cNvPr id="1" name=""/>
        <p:cNvGrpSpPr/>
        <p:nvPr/>
      </p:nvGrpSpPr>
      <p:grpSpPr>
        <a:xfrm>
          <a:off x="0" y="0"/>
          <a:ext cx="0" cy="0"/>
          <a:chOff x="0" y="0"/>
          <a:chExt cx="0" cy="0"/>
        </a:xfrm>
      </p:grpSpPr>
      <p:grpSp>
        <p:nvGrpSpPr>
          <p:cNvPr id="58" name="Group 8"/>
          <p:cNvGrpSpPr>
            <a:grpSpLocks/>
          </p:cNvGrpSpPr>
          <p:nvPr userDrawn="1"/>
        </p:nvGrpSpPr>
        <p:grpSpPr bwMode="auto">
          <a:xfrm>
            <a:off x="3071813" y="1516063"/>
            <a:ext cx="3851275" cy="4660900"/>
            <a:chOff x="3115733" y="1515533"/>
            <a:chExt cx="3852334" cy="4660920"/>
          </a:xfrm>
        </p:grpSpPr>
        <p:sp>
          <p:nvSpPr>
            <p:cNvPr id="59" name="Shape 166"/>
            <p:cNvSpPr>
              <a:spLocks noChangeArrowheads="1"/>
            </p:cNvSpPr>
            <p:nvPr userDrawn="1"/>
          </p:nvSpPr>
          <p:spPr bwMode="auto">
            <a:xfrm>
              <a:off x="3285642" y="1515533"/>
              <a:ext cx="3682425" cy="4660920"/>
            </a:xfrm>
            <a:prstGeom prst="homePlate">
              <a:avLst>
                <a:gd name="adj" fmla="val 15685"/>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61" name="Shape 167"/>
            <p:cNvSpPr>
              <a:spLocks noChangeArrowheads="1"/>
            </p:cNvSpPr>
            <p:nvPr userDrawn="1"/>
          </p:nvSpPr>
          <p:spPr bwMode="auto">
            <a:xfrm>
              <a:off x="3115733" y="1515533"/>
              <a:ext cx="3275913" cy="46609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grpSp>
      <p:sp>
        <p:nvSpPr>
          <p:cNvPr id="62" name="Rectangle 61"/>
          <p:cNvSpPr/>
          <p:nvPr userDrawn="1"/>
        </p:nvSpPr>
        <p:spPr>
          <a:xfrm>
            <a:off x="5330825" y="1912938"/>
            <a:ext cx="936625" cy="4265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6" name="Rectangle 65"/>
          <p:cNvSpPr/>
          <p:nvPr userDrawn="1"/>
        </p:nvSpPr>
        <p:spPr>
          <a:xfrm>
            <a:off x="3340100" y="1912938"/>
            <a:ext cx="925513" cy="4265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0" name="Rectangle 69"/>
          <p:cNvSpPr/>
          <p:nvPr userDrawn="1"/>
        </p:nvSpPr>
        <p:spPr>
          <a:xfrm>
            <a:off x="465138" y="1506538"/>
            <a:ext cx="2803525"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4" name="Rectangle 73"/>
          <p:cNvSpPr/>
          <p:nvPr userDrawn="1"/>
        </p:nvSpPr>
        <p:spPr>
          <a:xfrm>
            <a:off x="3340100" y="1506538"/>
            <a:ext cx="925513"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8" name="Rectangle 77"/>
          <p:cNvSpPr/>
          <p:nvPr userDrawn="1"/>
        </p:nvSpPr>
        <p:spPr>
          <a:xfrm>
            <a:off x="4337050" y="1506538"/>
            <a:ext cx="925513"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82" name="Group 17"/>
          <p:cNvGrpSpPr>
            <a:grpSpLocks/>
          </p:cNvGrpSpPr>
          <p:nvPr userDrawn="1"/>
        </p:nvGrpSpPr>
        <p:grpSpPr bwMode="auto">
          <a:xfrm>
            <a:off x="474663" y="2260600"/>
            <a:ext cx="5773737" cy="3619500"/>
            <a:chOff x="851534" y="2260510"/>
            <a:chExt cx="7810500" cy="3619500"/>
          </a:xfrm>
        </p:grpSpPr>
        <p:grpSp>
          <p:nvGrpSpPr>
            <p:cNvPr id="83" name="Group 18"/>
            <p:cNvGrpSpPr>
              <a:grpSpLocks/>
            </p:cNvGrpSpPr>
            <p:nvPr userDrawn="1"/>
          </p:nvGrpSpPr>
          <p:grpSpPr bwMode="auto">
            <a:xfrm>
              <a:off x="851534" y="2260510"/>
              <a:ext cx="7810500" cy="1466850"/>
              <a:chOff x="851534" y="2260510"/>
              <a:chExt cx="7810500" cy="1466850"/>
            </a:xfrm>
          </p:grpSpPr>
          <p:cxnSp>
            <p:nvCxnSpPr>
              <p:cNvPr id="109" name="Straight Connector 108"/>
              <p:cNvCxnSpPr/>
              <p:nvPr userDrawn="1"/>
            </p:nvCxnSpPr>
            <p:spPr>
              <a:xfrm>
                <a:off x="851534" y="22605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851534" y="26288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851534" y="29971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851534" y="335906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851534" y="372736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userDrawn="1"/>
          </p:nvCxnSpPr>
          <p:spPr>
            <a:xfrm>
              <a:off x="851534" y="44195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851534" y="47878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userDrawn="1"/>
          </p:nvCxnSpPr>
          <p:spPr>
            <a:xfrm>
              <a:off x="851534" y="51561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851534" y="55117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851534" y="58800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851534" y="4071848"/>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114" name="Rectangle 113"/>
          <p:cNvSpPr/>
          <p:nvPr userDrawn="1"/>
        </p:nvSpPr>
        <p:spPr>
          <a:xfrm>
            <a:off x="5337175" y="1506538"/>
            <a:ext cx="925513"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2" name="Text Placeholder 11"/>
          <p:cNvSpPr>
            <a:spLocks noGrp="1"/>
          </p:cNvSpPr>
          <p:nvPr>
            <p:ph type="body" sz="quarter" idx="24"/>
          </p:nvPr>
        </p:nvSpPr>
        <p:spPr>
          <a:xfrm>
            <a:off x="464524" y="1506539"/>
            <a:ext cx="2803610"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1" name="Text Placeholder 11"/>
          <p:cNvSpPr>
            <a:spLocks noGrp="1"/>
          </p:cNvSpPr>
          <p:nvPr>
            <p:ph type="body" sz="quarter" idx="25"/>
          </p:nvPr>
        </p:nvSpPr>
        <p:spPr>
          <a:xfrm>
            <a:off x="3339547" y="1506539"/>
            <a:ext cx="926101"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2" name="Text Placeholder 11"/>
          <p:cNvSpPr>
            <a:spLocks noGrp="1"/>
          </p:cNvSpPr>
          <p:nvPr>
            <p:ph type="body" sz="quarter" idx="26"/>
          </p:nvPr>
        </p:nvSpPr>
        <p:spPr>
          <a:xfrm>
            <a:off x="4344964" y="1506539"/>
            <a:ext cx="926101"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50" name="Text Placeholder 5"/>
          <p:cNvSpPr>
            <a:spLocks noGrp="1"/>
          </p:cNvSpPr>
          <p:nvPr>
            <p:ph type="body" sz="quarter" idx="18"/>
          </p:nvPr>
        </p:nvSpPr>
        <p:spPr>
          <a:xfrm>
            <a:off x="3344333" y="1954743"/>
            <a:ext cx="922867"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51" name="Text Placeholder 5"/>
          <p:cNvSpPr>
            <a:spLocks noGrp="1"/>
          </p:cNvSpPr>
          <p:nvPr>
            <p:ph type="body" sz="quarter" idx="19"/>
          </p:nvPr>
        </p:nvSpPr>
        <p:spPr>
          <a:xfrm>
            <a:off x="4339705" y="1954743"/>
            <a:ext cx="923934"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56" name="Text Placeholder 5"/>
          <p:cNvSpPr>
            <a:spLocks noGrp="1"/>
          </p:cNvSpPr>
          <p:nvPr>
            <p:ph type="body" sz="quarter" idx="27"/>
          </p:nvPr>
        </p:nvSpPr>
        <p:spPr>
          <a:xfrm>
            <a:off x="464523" y="1954743"/>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3" name="Text Placeholder 5"/>
          <p:cNvSpPr>
            <a:spLocks noGrp="1"/>
          </p:cNvSpPr>
          <p:nvPr>
            <p:ph type="body" sz="quarter" idx="31"/>
          </p:nvPr>
        </p:nvSpPr>
        <p:spPr>
          <a:xfrm>
            <a:off x="3298741" y="2319317"/>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4" name="Text Placeholder 5"/>
          <p:cNvSpPr>
            <a:spLocks noGrp="1"/>
          </p:cNvSpPr>
          <p:nvPr>
            <p:ph type="body" sz="quarter" idx="32"/>
          </p:nvPr>
        </p:nvSpPr>
        <p:spPr>
          <a:xfrm>
            <a:off x="4294059" y="2319317"/>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5" name="Text Placeholder 5"/>
          <p:cNvSpPr>
            <a:spLocks noGrp="1"/>
          </p:cNvSpPr>
          <p:nvPr>
            <p:ph type="body" sz="quarter" idx="33"/>
          </p:nvPr>
        </p:nvSpPr>
        <p:spPr>
          <a:xfrm>
            <a:off x="464523" y="2319317"/>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7" name="Text Placeholder 5"/>
          <p:cNvSpPr>
            <a:spLocks noGrp="1"/>
          </p:cNvSpPr>
          <p:nvPr>
            <p:ph type="body" sz="quarter" idx="35"/>
          </p:nvPr>
        </p:nvSpPr>
        <p:spPr>
          <a:xfrm>
            <a:off x="3298741" y="2683891"/>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8" name="Text Placeholder 5"/>
          <p:cNvSpPr>
            <a:spLocks noGrp="1"/>
          </p:cNvSpPr>
          <p:nvPr>
            <p:ph type="body" sz="quarter" idx="36"/>
          </p:nvPr>
        </p:nvSpPr>
        <p:spPr>
          <a:xfrm>
            <a:off x="4294059" y="2683891"/>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9" name="Text Placeholder 5"/>
          <p:cNvSpPr>
            <a:spLocks noGrp="1"/>
          </p:cNvSpPr>
          <p:nvPr>
            <p:ph type="body" sz="quarter" idx="37"/>
          </p:nvPr>
        </p:nvSpPr>
        <p:spPr>
          <a:xfrm>
            <a:off x="464523" y="2683891"/>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1" name="Text Placeholder 5"/>
          <p:cNvSpPr>
            <a:spLocks noGrp="1"/>
          </p:cNvSpPr>
          <p:nvPr>
            <p:ph type="body" sz="quarter" idx="39"/>
          </p:nvPr>
        </p:nvSpPr>
        <p:spPr>
          <a:xfrm>
            <a:off x="3298741" y="3048465"/>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2" name="Text Placeholder 5"/>
          <p:cNvSpPr>
            <a:spLocks noGrp="1"/>
          </p:cNvSpPr>
          <p:nvPr>
            <p:ph type="body" sz="quarter" idx="40"/>
          </p:nvPr>
        </p:nvSpPr>
        <p:spPr>
          <a:xfrm>
            <a:off x="4294059" y="3048465"/>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3" name="Text Placeholder 5"/>
          <p:cNvSpPr>
            <a:spLocks noGrp="1"/>
          </p:cNvSpPr>
          <p:nvPr>
            <p:ph type="body" sz="quarter" idx="41"/>
          </p:nvPr>
        </p:nvSpPr>
        <p:spPr>
          <a:xfrm>
            <a:off x="464523" y="3048465"/>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5" name="Text Placeholder 5"/>
          <p:cNvSpPr>
            <a:spLocks noGrp="1"/>
          </p:cNvSpPr>
          <p:nvPr>
            <p:ph type="body" sz="quarter" idx="43"/>
          </p:nvPr>
        </p:nvSpPr>
        <p:spPr>
          <a:xfrm>
            <a:off x="3298741" y="3413039"/>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6" name="Text Placeholder 5"/>
          <p:cNvSpPr>
            <a:spLocks noGrp="1"/>
          </p:cNvSpPr>
          <p:nvPr>
            <p:ph type="body" sz="quarter" idx="44"/>
          </p:nvPr>
        </p:nvSpPr>
        <p:spPr>
          <a:xfrm>
            <a:off x="4294059" y="3413039"/>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7" name="Text Placeholder 5"/>
          <p:cNvSpPr>
            <a:spLocks noGrp="1"/>
          </p:cNvSpPr>
          <p:nvPr>
            <p:ph type="body" sz="quarter" idx="45"/>
          </p:nvPr>
        </p:nvSpPr>
        <p:spPr>
          <a:xfrm>
            <a:off x="464523" y="3413039"/>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9" name="Text Placeholder 5"/>
          <p:cNvSpPr>
            <a:spLocks noGrp="1"/>
          </p:cNvSpPr>
          <p:nvPr>
            <p:ph type="body" sz="quarter" idx="47"/>
          </p:nvPr>
        </p:nvSpPr>
        <p:spPr>
          <a:xfrm>
            <a:off x="3298741" y="3777613"/>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0" name="Text Placeholder 5"/>
          <p:cNvSpPr>
            <a:spLocks noGrp="1"/>
          </p:cNvSpPr>
          <p:nvPr>
            <p:ph type="body" sz="quarter" idx="48"/>
          </p:nvPr>
        </p:nvSpPr>
        <p:spPr>
          <a:xfrm>
            <a:off x="4294059" y="3777613"/>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1" name="Text Placeholder 5"/>
          <p:cNvSpPr>
            <a:spLocks noGrp="1"/>
          </p:cNvSpPr>
          <p:nvPr>
            <p:ph type="body" sz="quarter" idx="49"/>
          </p:nvPr>
        </p:nvSpPr>
        <p:spPr>
          <a:xfrm>
            <a:off x="464523" y="3777613"/>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6" name="Text Placeholder 5"/>
          <p:cNvSpPr>
            <a:spLocks noGrp="1"/>
          </p:cNvSpPr>
          <p:nvPr>
            <p:ph type="body" sz="quarter" idx="51"/>
          </p:nvPr>
        </p:nvSpPr>
        <p:spPr>
          <a:xfrm>
            <a:off x="3298741" y="4113743"/>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7" name="Text Placeholder 5"/>
          <p:cNvSpPr>
            <a:spLocks noGrp="1"/>
          </p:cNvSpPr>
          <p:nvPr>
            <p:ph type="body" sz="quarter" idx="52"/>
          </p:nvPr>
        </p:nvSpPr>
        <p:spPr>
          <a:xfrm>
            <a:off x="4294059" y="4113743"/>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8" name="Text Placeholder 5"/>
          <p:cNvSpPr>
            <a:spLocks noGrp="1"/>
          </p:cNvSpPr>
          <p:nvPr>
            <p:ph type="body" sz="quarter" idx="53"/>
          </p:nvPr>
        </p:nvSpPr>
        <p:spPr>
          <a:xfrm>
            <a:off x="464523" y="4113743"/>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0" name="Text Placeholder 5"/>
          <p:cNvSpPr>
            <a:spLocks noGrp="1"/>
          </p:cNvSpPr>
          <p:nvPr>
            <p:ph type="body" sz="quarter" idx="55"/>
          </p:nvPr>
        </p:nvSpPr>
        <p:spPr>
          <a:xfrm>
            <a:off x="3298741" y="4478317"/>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1" name="Text Placeholder 5"/>
          <p:cNvSpPr>
            <a:spLocks noGrp="1"/>
          </p:cNvSpPr>
          <p:nvPr>
            <p:ph type="body" sz="quarter" idx="56"/>
          </p:nvPr>
        </p:nvSpPr>
        <p:spPr>
          <a:xfrm>
            <a:off x="4294059" y="4478317"/>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2" name="Text Placeholder 5"/>
          <p:cNvSpPr>
            <a:spLocks noGrp="1"/>
          </p:cNvSpPr>
          <p:nvPr>
            <p:ph type="body" sz="quarter" idx="57"/>
          </p:nvPr>
        </p:nvSpPr>
        <p:spPr>
          <a:xfrm>
            <a:off x="464523" y="4478317"/>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4" name="Text Placeholder 5"/>
          <p:cNvSpPr>
            <a:spLocks noGrp="1"/>
          </p:cNvSpPr>
          <p:nvPr>
            <p:ph type="body" sz="quarter" idx="59"/>
          </p:nvPr>
        </p:nvSpPr>
        <p:spPr>
          <a:xfrm>
            <a:off x="3298741" y="4842891"/>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5" name="Text Placeholder 5"/>
          <p:cNvSpPr>
            <a:spLocks noGrp="1"/>
          </p:cNvSpPr>
          <p:nvPr>
            <p:ph type="body" sz="quarter" idx="60"/>
          </p:nvPr>
        </p:nvSpPr>
        <p:spPr>
          <a:xfrm>
            <a:off x="4294059" y="4842891"/>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6" name="Text Placeholder 5"/>
          <p:cNvSpPr>
            <a:spLocks noGrp="1"/>
          </p:cNvSpPr>
          <p:nvPr>
            <p:ph type="body" sz="quarter" idx="61"/>
          </p:nvPr>
        </p:nvSpPr>
        <p:spPr>
          <a:xfrm>
            <a:off x="464523" y="4842891"/>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8" name="Text Placeholder 5"/>
          <p:cNvSpPr>
            <a:spLocks noGrp="1"/>
          </p:cNvSpPr>
          <p:nvPr>
            <p:ph type="body" sz="quarter" idx="63"/>
          </p:nvPr>
        </p:nvSpPr>
        <p:spPr>
          <a:xfrm>
            <a:off x="3298741" y="5207465"/>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9" name="Text Placeholder 5"/>
          <p:cNvSpPr>
            <a:spLocks noGrp="1"/>
          </p:cNvSpPr>
          <p:nvPr>
            <p:ph type="body" sz="quarter" idx="64"/>
          </p:nvPr>
        </p:nvSpPr>
        <p:spPr>
          <a:xfrm>
            <a:off x="4294059" y="5207465"/>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00" name="Text Placeholder 5"/>
          <p:cNvSpPr>
            <a:spLocks noGrp="1"/>
          </p:cNvSpPr>
          <p:nvPr>
            <p:ph type="body" sz="quarter" idx="65"/>
          </p:nvPr>
        </p:nvSpPr>
        <p:spPr>
          <a:xfrm>
            <a:off x="464523" y="5207465"/>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02" name="Text Placeholder 5"/>
          <p:cNvSpPr>
            <a:spLocks noGrp="1"/>
          </p:cNvSpPr>
          <p:nvPr>
            <p:ph type="body" sz="quarter" idx="67"/>
          </p:nvPr>
        </p:nvSpPr>
        <p:spPr>
          <a:xfrm>
            <a:off x="3298741" y="5572039"/>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03" name="Text Placeholder 5"/>
          <p:cNvSpPr>
            <a:spLocks noGrp="1"/>
          </p:cNvSpPr>
          <p:nvPr>
            <p:ph type="body" sz="quarter" idx="68"/>
          </p:nvPr>
        </p:nvSpPr>
        <p:spPr>
          <a:xfrm>
            <a:off x="4294059" y="5572039"/>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04" name="Text Placeholder 5"/>
          <p:cNvSpPr>
            <a:spLocks noGrp="1"/>
          </p:cNvSpPr>
          <p:nvPr>
            <p:ph type="body" sz="quarter" idx="69"/>
          </p:nvPr>
        </p:nvSpPr>
        <p:spPr>
          <a:xfrm>
            <a:off x="464523" y="5572039"/>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06" name="Text Placeholder 5"/>
          <p:cNvSpPr>
            <a:spLocks noGrp="1"/>
          </p:cNvSpPr>
          <p:nvPr>
            <p:ph type="body" sz="quarter" idx="71"/>
          </p:nvPr>
        </p:nvSpPr>
        <p:spPr>
          <a:xfrm>
            <a:off x="3298741" y="5936613"/>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07" name="Text Placeholder 5"/>
          <p:cNvSpPr>
            <a:spLocks noGrp="1"/>
          </p:cNvSpPr>
          <p:nvPr>
            <p:ph type="body" sz="quarter" idx="72"/>
          </p:nvPr>
        </p:nvSpPr>
        <p:spPr>
          <a:xfrm>
            <a:off x="4294059" y="5936613"/>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08" name="Text Placeholder 5"/>
          <p:cNvSpPr>
            <a:spLocks noGrp="1"/>
          </p:cNvSpPr>
          <p:nvPr>
            <p:ph type="body" sz="quarter" idx="73"/>
          </p:nvPr>
        </p:nvSpPr>
        <p:spPr>
          <a:xfrm>
            <a:off x="464523" y="5936613"/>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0" name="Text Placeholder 11"/>
          <p:cNvSpPr>
            <a:spLocks noGrp="1"/>
          </p:cNvSpPr>
          <p:nvPr>
            <p:ph type="body" sz="quarter" idx="29"/>
          </p:nvPr>
        </p:nvSpPr>
        <p:spPr>
          <a:xfrm>
            <a:off x="5345089" y="1506539"/>
            <a:ext cx="926101"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183"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121" name="Text Placeholder 5"/>
          <p:cNvSpPr>
            <a:spLocks noGrp="1"/>
          </p:cNvSpPr>
          <p:nvPr>
            <p:ph type="body" sz="quarter" idx="74"/>
          </p:nvPr>
        </p:nvSpPr>
        <p:spPr>
          <a:xfrm>
            <a:off x="5340888" y="1954743"/>
            <a:ext cx="923934"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22" name="Text Placeholder 5"/>
          <p:cNvSpPr>
            <a:spLocks noGrp="1"/>
          </p:cNvSpPr>
          <p:nvPr>
            <p:ph type="body" sz="quarter" idx="75"/>
          </p:nvPr>
        </p:nvSpPr>
        <p:spPr>
          <a:xfrm>
            <a:off x="5295242" y="2319317"/>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23" name="Text Placeholder 5"/>
          <p:cNvSpPr>
            <a:spLocks noGrp="1"/>
          </p:cNvSpPr>
          <p:nvPr>
            <p:ph type="body" sz="quarter" idx="76"/>
          </p:nvPr>
        </p:nvSpPr>
        <p:spPr>
          <a:xfrm>
            <a:off x="5295242" y="2683891"/>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24" name="Text Placeholder 5"/>
          <p:cNvSpPr>
            <a:spLocks noGrp="1"/>
          </p:cNvSpPr>
          <p:nvPr>
            <p:ph type="body" sz="quarter" idx="77"/>
          </p:nvPr>
        </p:nvSpPr>
        <p:spPr>
          <a:xfrm>
            <a:off x="5295242" y="3048465"/>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25" name="Text Placeholder 5"/>
          <p:cNvSpPr>
            <a:spLocks noGrp="1"/>
          </p:cNvSpPr>
          <p:nvPr>
            <p:ph type="body" sz="quarter" idx="78"/>
          </p:nvPr>
        </p:nvSpPr>
        <p:spPr>
          <a:xfrm>
            <a:off x="5295242" y="3413039"/>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26" name="Text Placeholder 5"/>
          <p:cNvSpPr>
            <a:spLocks noGrp="1"/>
          </p:cNvSpPr>
          <p:nvPr>
            <p:ph type="body" sz="quarter" idx="79"/>
          </p:nvPr>
        </p:nvSpPr>
        <p:spPr>
          <a:xfrm>
            <a:off x="5295242" y="3777613"/>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27" name="Text Placeholder 5"/>
          <p:cNvSpPr>
            <a:spLocks noGrp="1"/>
          </p:cNvSpPr>
          <p:nvPr>
            <p:ph type="body" sz="quarter" idx="80"/>
          </p:nvPr>
        </p:nvSpPr>
        <p:spPr>
          <a:xfrm>
            <a:off x="5295242" y="4113743"/>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28" name="Text Placeholder 5"/>
          <p:cNvSpPr>
            <a:spLocks noGrp="1"/>
          </p:cNvSpPr>
          <p:nvPr>
            <p:ph type="body" sz="quarter" idx="81"/>
          </p:nvPr>
        </p:nvSpPr>
        <p:spPr>
          <a:xfrm>
            <a:off x="5295242" y="4478317"/>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29" name="Text Placeholder 5"/>
          <p:cNvSpPr>
            <a:spLocks noGrp="1"/>
          </p:cNvSpPr>
          <p:nvPr>
            <p:ph type="body" sz="quarter" idx="82"/>
          </p:nvPr>
        </p:nvSpPr>
        <p:spPr>
          <a:xfrm>
            <a:off x="5295242" y="4842891"/>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30" name="Text Placeholder 5"/>
          <p:cNvSpPr>
            <a:spLocks noGrp="1"/>
          </p:cNvSpPr>
          <p:nvPr>
            <p:ph type="body" sz="quarter" idx="83"/>
          </p:nvPr>
        </p:nvSpPr>
        <p:spPr>
          <a:xfrm>
            <a:off x="5295242" y="5207465"/>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31" name="Text Placeholder 5"/>
          <p:cNvSpPr>
            <a:spLocks noGrp="1"/>
          </p:cNvSpPr>
          <p:nvPr>
            <p:ph type="body" sz="quarter" idx="84"/>
          </p:nvPr>
        </p:nvSpPr>
        <p:spPr>
          <a:xfrm>
            <a:off x="5295242" y="5572039"/>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32" name="Text Placeholder 5"/>
          <p:cNvSpPr>
            <a:spLocks noGrp="1"/>
          </p:cNvSpPr>
          <p:nvPr>
            <p:ph type="body" sz="quarter" idx="85"/>
          </p:nvPr>
        </p:nvSpPr>
        <p:spPr>
          <a:xfrm>
            <a:off x="5295242" y="5936613"/>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24" name="Text Placeholder 23"/>
          <p:cNvSpPr>
            <a:spLocks noGrp="1"/>
          </p:cNvSpPr>
          <p:nvPr>
            <p:ph type="body" sz="quarter" idx="86"/>
          </p:nvPr>
        </p:nvSpPr>
        <p:spPr>
          <a:xfrm>
            <a:off x="7052734" y="1506538"/>
            <a:ext cx="1634066" cy="4676775"/>
          </a:xfrm>
        </p:spPr>
        <p:txBody>
          <a:bodyPr anchor="ctr">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9"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115" name="Slide Number Placeholder 7"/>
          <p:cNvSpPr>
            <a:spLocks noGrp="1"/>
          </p:cNvSpPr>
          <p:nvPr userDrawn="1">
            <p:ph type="sldNum" sz="quarter" idx="87"/>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1560DDE9-E846-44C5-A51E-D9C47F7BF495}" type="slidenum">
              <a:rPr/>
              <a:pPr>
                <a:defRPr/>
              </a:pPr>
              <a:t>‹#›</a:t>
            </a:fld>
            <a:endParaRPr dirty="0"/>
          </a:p>
        </p:txBody>
      </p:sp>
    </p:spTree>
    <p:extLst>
      <p:ext uri="{BB962C8B-B14F-4D97-AF65-F5344CB8AC3E}">
        <p14:creationId xmlns:p14="http://schemas.microsoft.com/office/powerpoint/2010/main" val="2626932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nfo Layout 10 with Takeaway">
    <p:spTree>
      <p:nvGrpSpPr>
        <p:cNvPr id="1" name=""/>
        <p:cNvGrpSpPr/>
        <p:nvPr/>
      </p:nvGrpSpPr>
      <p:grpSpPr>
        <a:xfrm>
          <a:off x="0" y="0"/>
          <a:ext cx="0" cy="0"/>
          <a:chOff x="0" y="0"/>
          <a:chExt cx="0" cy="0"/>
        </a:xfrm>
      </p:grpSpPr>
      <p:grpSp>
        <p:nvGrpSpPr>
          <p:cNvPr id="47" name="Group 8"/>
          <p:cNvGrpSpPr>
            <a:grpSpLocks/>
          </p:cNvGrpSpPr>
          <p:nvPr userDrawn="1"/>
        </p:nvGrpSpPr>
        <p:grpSpPr bwMode="auto">
          <a:xfrm>
            <a:off x="3071813" y="1516063"/>
            <a:ext cx="3851275" cy="3632200"/>
            <a:chOff x="3115733" y="1515533"/>
            <a:chExt cx="3852334" cy="4407009"/>
          </a:xfrm>
        </p:grpSpPr>
        <p:sp>
          <p:nvSpPr>
            <p:cNvPr id="48" name="Shape 166"/>
            <p:cNvSpPr>
              <a:spLocks noChangeArrowheads="1"/>
            </p:cNvSpPr>
            <p:nvPr userDrawn="1"/>
          </p:nvSpPr>
          <p:spPr bwMode="auto">
            <a:xfrm>
              <a:off x="3285642" y="1515533"/>
              <a:ext cx="3682425" cy="4355003"/>
            </a:xfrm>
            <a:prstGeom prst="homePlate">
              <a:avLst>
                <a:gd name="adj" fmla="val 15685"/>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sp>
          <p:nvSpPr>
            <p:cNvPr id="49" name="Shape 167"/>
            <p:cNvSpPr>
              <a:spLocks noChangeArrowheads="1"/>
            </p:cNvSpPr>
            <p:nvPr userDrawn="1"/>
          </p:nvSpPr>
          <p:spPr bwMode="auto">
            <a:xfrm>
              <a:off x="3115733" y="1515533"/>
              <a:ext cx="3275913" cy="44070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sym typeface="Arial" pitchFamily="34" charset="0"/>
              </a:endParaRPr>
            </a:p>
          </p:txBody>
        </p:sp>
      </p:grpSp>
      <p:sp>
        <p:nvSpPr>
          <p:cNvPr id="52" name="Rectangle 51"/>
          <p:cNvSpPr/>
          <p:nvPr userDrawn="1"/>
        </p:nvSpPr>
        <p:spPr>
          <a:xfrm>
            <a:off x="5330825" y="1912938"/>
            <a:ext cx="936625" cy="3176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3" name="Rectangle 52"/>
          <p:cNvSpPr/>
          <p:nvPr userDrawn="1"/>
        </p:nvSpPr>
        <p:spPr>
          <a:xfrm>
            <a:off x="3340100" y="1912938"/>
            <a:ext cx="925513" cy="3176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4" name="Rectangle 53"/>
          <p:cNvSpPr/>
          <p:nvPr userDrawn="1"/>
        </p:nvSpPr>
        <p:spPr>
          <a:xfrm>
            <a:off x="465138" y="1506538"/>
            <a:ext cx="2803525"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5" name="Rectangle 54"/>
          <p:cNvSpPr/>
          <p:nvPr userDrawn="1"/>
        </p:nvSpPr>
        <p:spPr>
          <a:xfrm>
            <a:off x="3340100" y="1506538"/>
            <a:ext cx="925513"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7" name="Rectangle 56"/>
          <p:cNvSpPr/>
          <p:nvPr userDrawn="1"/>
        </p:nvSpPr>
        <p:spPr>
          <a:xfrm>
            <a:off x="4337050" y="1506538"/>
            <a:ext cx="925513"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58" name="Straight Connector 57"/>
          <p:cNvCxnSpPr/>
          <p:nvPr userDrawn="1"/>
        </p:nvCxnSpPr>
        <p:spPr>
          <a:xfrm>
            <a:off x="474663" y="2260600"/>
            <a:ext cx="5773737"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474663" y="2628900"/>
            <a:ext cx="5773737"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474663" y="2997200"/>
            <a:ext cx="5773737"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474663" y="3359150"/>
            <a:ext cx="5773737"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474663" y="3727450"/>
            <a:ext cx="5773737"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74663" y="4419600"/>
            <a:ext cx="5773737"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74663" y="4787900"/>
            <a:ext cx="5773737"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474663" y="4071938"/>
            <a:ext cx="5773737"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83" name="Rectangle 82"/>
          <p:cNvSpPr/>
          <p:nvPr userDrawn="1"/>
        </p:nvSpPr>
        <p:spPr>
          <a:xfrm>
            <a:off x="5337175" y="1506538"/>
            <a:ext cx="925513"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2" name="Text Placeholder 11"/>
          <p:cNvSpPr>
            <a:spLocks noGrp="1"/>
          </p:cNvSpPr>
          <p:nvPr>
            <p:ph type="body" sz="quarter" idx="24"/>
          </p:nvPr>
        </p:nvSpPr>
        <p:spPr>
          <a:xfrm>
            <a:off x="464524" y="1506539"/>
            <a:ext cx="2803610"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1" name="Text Placeholder 11"/>
          <p:cNvSpPr>
            <a:spLocks noGrp="1"/>
          </p:cNvSpPr>
          <p:nvPr>
            <p:ph type="body" sz="quarter" idx="25"/>
          </p:nvPr>
        </p:nvSpPr>
        <p:spPr>
          <a:xfrm>
            <a:off x="3339547" y="1506539"/>
            <a:ext cx="926101"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42" name="Text Placeholder 11"/>
          <p:cNvSpPr>
            <a:spLocks noGrp="1"/>
          </p:cNvSpPr>
          <p:nvPr>
            <p:ph type="body" sz="quarter" idx="26"/>
          </p:nvPr>
        </p:nvSpPr>
        <p:spPr>
          <a:xfrm>
            <a:off x="4344964" y="1506539"/>
            <a:ext cx="926101"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50" name="Text Placeholder 5"/>
          <p:cNvSpPr>
            <a:spLocks noGrp="1"/>
          </p:cNvSpPr>
          <p:nvPr>
            <p:ph type="body" sz="quarter" idx="18"/>
          </p:nvPr>
        </p:nvSpPr>
        <p:spPr>
          <a:xfrm>
            <a:off x="3344333" y="1954743"/>
            <a:ext cx="922867"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51" name="Text Placeholder 5"/>
          <p:cNvSpPr>
            <a:spLocks noGrp="1"/>
          </p:cNvSpPr>
          <p:nvPr>
            <p:ph type="body" sz="quarter" idx="19"/>
          </p:nvPr>
        </p:nvSpPr>
        <p:spPr>
          <a:xfrm>
            <a:off x="4339705" y="1954743"/>
            <a:ext cx="923934"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56" name="Text Placeholder 5"/>
          <p:cNvSpPr>
            <a:spLocks noGrp="1"/>
          </p:cNvSpPr>
          <p:nvPr>
            <p:ph type="body" sz="quarter" idx="27"/>
          </p:nvPr>
        </p:nvSpPr>
        <p:spPr>
          <a:xfrm>
            <a:off x="464523" y="1954743"/>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3" name="Text Placeholder 5"/>
          <p:cNvSpPr>
            <a:spLocks noGrp="1"/>
          </p:cNvSpPr>
          <p:nvPr>
            <p:ph type="body" sz="quarter" idx="31"/>
          </p:nvPr>
        </p:nvSpPr>
        <p:spPr>
          <a:xfrm>
            <a:off x="3298741" y="2319317"/>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4" name="Text Placeholder 5"/>
          <p:cNvSpPr>
            <a:spLocks noGrp="1"/>
          </p:cNvSpPr>
          <p:nvPr>
            <p:ph type="body" sz="quarter" idx="32"/>
          </p:nvPr>
        </p:nvSpPr>
        <p:spPr>
          <a:xfrm>
            <a:off x="4294059" y="2319317"/>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5" name="Text Placeholder 5"/>
          <p:cNvSpPr>
            <a:spLocks noGrp="1"/>
          </p:cNvSpPr>
          <p:nvPr>
            <p:ph type="body" sz="quarter" idx="33"/>
          </p:nvPr>
        </p:nvSpPr>
        <p:spPr>
          <a:xfrm>
            <a:off x="464523" y="2319317"/>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7" name="Text Placeholder 5"/>
          <p:cNvSpPr>
            <a:spLocks noGrp="1"/>
          </p:cNvSpPr>
          <p:nvPr>
            <p:ph type="body" sz="quarter" idx="35"/>
          </p:nvPr>
        </p:nvSpPr>
        <p:spPr>
          <a:xfrm>
            <a:off x="3298741" y="2683891"/>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8" name="Text Placeholder 5"/>
          <p:cNvSpPr>
            <a:spLocks noGrp="1"/>
          </p:cNvSpPr>
          <p:nvPr>
            <p:ph type="body" sz="quarter" idx="36"/>
          </p:nvPr>
        </p:nvSpPr>
        <p:spPr>
          <a:xfrm>
            <a:off x="4294059" y="2683891"/>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9" name="Text Placeholder 5"/>
          <p:cNvSpPr>
            <a:spLocks noGrp="1"/>
          </p:cNvSpPr>
          <p:nvPr>
            <p:ph type="body" sz="quarter" idx="37"/>
          </p:nvPr>
        </p:nvSpPr>
        <p:spPr>
          <a:xfrm>
            <a:off x="464523" y="2683891"/>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1" name="Text Placeholder 5"/>
          <p:cNvSpPr>
            <a:spLocks noGrp="1"/>
          </p:cNvSpPr>
          <p:nvPr>
            <p:ph type="body" sz="quarter" idx="39"/>
          </p:nvPr>
        </p:nvSpPr>
        <p:spPr>
          <a:xfrm>
            <a:off x="3298741" y="3048465"/>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2" name="Text Placeholder 5"/>
          <p:cNvSpPr>
            <a:spLocks noGrp="1"/>
          </p:cNvSpPr>
          <p:nvPr>
            <p:ph type="body" sz="quarter" idx="40"/>
          </p:nvPr>
        </p:nvSpPr>
        <p:spPr>
          <a:xfrm>
            <a:off x="4294059" y="3048465"/>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3" name="Text Placeholder 5"/>
          <p:cNvSpPr>
            <a:spLocks noGrp="1"/>
          </p:cNvSpPr>
          <p:nvPr>
            <p:ph type="body" sz="quarter" idx="41"/>
          </p:nvPr>
        </p:nvSpPr>
        <p:spPr>
          <a:xfrm>
            <a:off x="464523" y="3048465"/>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5" name="Text Placeholder 5"/>
          <p:cNvSpPr>
            <a:spLocks noGrp="1"/>
          </p:cNvSpPr>
          <p:nvPr>
            <p:ph type="body" sz="quarter" idx="43"/>
          </p:nvPr>
        </p:nvSpPr>
        <p:spPr>
          <a:xfrm>
            <a:off x="3298741" y="3413039"/>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6" name="Text Placeholder 5"/>
          <p:cNvSpPr>
            <a:spLocks noGrp="1"/>
          </p:cNvSpPr>
          <p:nvPr>
            <p:ph type="body" sz="quarter" idx="44"/>
          </p:nvPr>
        </p:nvSpPr>
        <p:spPr>
          <a:xfrm>
            <a:off x="4294059" y="3413039"/>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7" name="Text Placeholder 5"/>
          <p:cNvSpPr>
            <a:spLocks noGrp="1"/>
          </p:cNvSpPr>
          <p:nvPr>
            <p:ph type="body" sz="quarter" idx="45"/>
          </p:nvPr>
        </p:nvSpPr>
        <p:spPr>
          <a:xfrm>
            <a:off x="464523" y="3413039"/>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79" name="Text Placeholder 5"/>
          <p:cNvSpPr>
            <a:spLocks noGrp="1"/>
          </p:cNvSpPr>
          <p:nvPr>
            <p:ph type="body" sz="quarter" idx="47"/>
          </p:nvPr>
        </p:nvSpPr>
        <p:spPr>
          <a:xfrm>
            <a:off x="3298741" y="3777613"/>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0" name="Text Placeholder 5"/>
          <p:cNvSpPr>
            <a:spLocks noGrp="1"/>
          </p:cNvSpPr>
          <p:nvPr>
            <p:ph type="body" sz="quarter" idx="48"/>
          </p:nvPr>
        </p:nvSpPr>
        <p:spPr>
          <a:xfrm>
            <a:off x="4294059" y="3777613"/>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1" name="Text Placeholder 5"/>
          <p:cNvSpPr>
            <a:spLocks noGrp="1"/>
          </p:cNvSpPr>
          <p:nvPr>
            <p:ph type="body" sz="quarter" idx="49"/>
          </p:nvPr>
        </p:nvSpPr>
        <p:spPr>
          <a:xfrm>
            <a:off x="464523" y="3777613"/>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6" name="Text Placeholder 5"/>
          <p:cNvSpPr>
            <a:spLocks noGrp="1"/>
          </p:cNvSpPr>
          <p:nvPr>
            <p:ph type="body" sz="quarter" idx="51"/>
          </p:nvPr>
        </p:nvSpPr>
        <p:spPr>
          <a:xfrm>
            <a:off x="3298741" y="4113743"/>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7" name="Text Placeholder 5"/>
          <p:cNvSpPr>
            <a:spLocks noGrp="1"/>
          </p:cNvSpPr>
          <p:nvPr>
            <p:ph type="body" sz="quarter" idx="52"/>
          </p:nvPr>
        </p:nvSpPr>
        <p:spPr>
          <a:xfrm>
            <a:off x="4294059" y="4113743"/>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88" name="Text Placeholder 5"/>
          <p:cNvSpPr>
            <a:spLocks noGrp="1"/>
          </p:cNvSpPr>
          <p:nvPr>
            <p:ph type="body" sz="quarter" idx="53"/>
          </p:nvPr>
        </p:nvSpPr>
        <p:spPr>
          <a:xfrm>
            <a:off x="464523" y="4113743"/>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0" name="Text Placeholder 5"/>
          <p:cNvSpPr>
            <a:spLocks noGrp="1"/>
          </p:cNvSpPr>
          <p:nvPr>
            <p:ph type="body" sz="quarter" idx="55"/>
          </p:nvPr>
        </p:nvSpPr>
        <p:spPr>
          <a:xfrm>
            <a:off x="3298741" y="4478317"/>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1" name="Text Placeholder 5"/>
          <p:cNvSpPr>
            <a:spLocks noGrp="1"/>
          </p:cNvSpPr>
          <p:nvPr>
            <p:ph type="body" sz="quarter" idx="56"/>
          </p:nvPr>
        </p:nvSpPr>
        <p:spPr>
          <a:xfrm>
            <a:off x="4294059" y="4478317"/>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2" name="Text Placeholder 5"/>
          <p:cNvSpPr>
            <a:spLocks noGrp="1"/>
          </p:cNvSpPr>
          <p:nvPr>
            <p:ph type="body" sz="quarter" idx="57"/>
          </p:nvPr>
        </p:nvSpPr>
        <p:spPr>
          <a:xfrm>
            <a:off x="464523" y="4478317"/>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4" name="Text Placeholder 5"/>
          <p:cNvSpPr>
            <a:spLocks noGrp="1"/>
          </p:cNvSpPr>
          <p:nvPr>
            <p:ph type="body" sz="quarter" idx="59"/>
          </p:nvPr>
        </p:nvSpPr>
        <p:spPr>
          <a:xfrm>
            <a:off x="3298741" y="4842891"/>
            <a:ext cx="96846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5" name="Text Placeholder 5"/>
          <p:cNvSpPr>
            <a:spLocks noGrp="1"/>
          </p:cNvSpPr>
          <p:nvPr>
            <p:ph type="body" sz="quarter" idx="60"/>
          </p:nvPr>
        </p:nvSpPr>
        <p:spPr>
          <a:xfrm>
            <a:off x="4294059" y="4842891"/>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96" name="Text Placeholder 5"/>
          <p:cNvSpPr>
            <a:spLocks noGrp="1"/>
          </p:cNvSpPr>
          <p:nvPr>
            <p:ph type="body" sz="quarter" idx="61"/>
          </p:nvPr>
        </p:nvSpPr>
        <p:spPr>
          <a:xfrm>
            <a:off x="464523" y="4842891"/>
            <a:ext cx="2803610" cy="246590"/>
          </a:xfrm>
        </p:spPr>
        <p:txBody>
          <a:bodyPr lIns="45720" rIns="45720" anchor="ctr">
            <a:noAutofit/>
          </a:bodyPr>
          <a:lstStyle>
            <a:lvl1pPr marL="0" indent="0" algn="l">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60" name="Text Placeholder 11"/>
          <p:cNvSpPr>
            <a:spLocks noGrp="1"/>
          </p:cNvSpPr>
          <p:nvPr>
            <p:ph type="body" sz="quarter" idx="29"/>
          </p:nvPr>
        </p:nvSpPr>
        <p:spPr>
          <a:xfrm>
            <a:off x="5345089" y="1506539"/>
            <a:ext cx="926101" cy="406928"/>
          </a:xfrm>
        </p:spPr>
        <p:txBody>
          <a:bodyPr anchor="ctr">
            <a:normAutofit/>
          </a:bodyPr>
          <a:lstStyle>
            <a:lvl1pPr marL="0" indent="0" algn="ctr">
              <a:buFontTx/>
              <a:buNone/>
              <a:defRPr sz="1400" baseline="0">
                <a:solidFill>
                  <a:schemeClr val="bg1"/>
                </a:solidFill>
              </a:defRPr>
            </a:lvl1pPr>
          </a:lstStyle>
          <a:p>
            <a:pPr lvl="0"/>
            <a:r>
              <a:rPr lang="en-US" dirty="0" smtClean="0"/>
              <a:t>Click to edit Master text styles</a:t>
            </a:r>
          </a:p>
        </p:txBody>
      </p:sp>
      <p:sp>
        <p:nvSpPr>
          <p:cNvPr id="183"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121" name="Text Placeholder 5"/>
          <p:cNvSpPr>
            <a:spLocks noGrp="1"/>
          </p:cNvSpPr>
          <p:nvPr>
            <p:ph type="body" sz="quarter" idx="74"/>
          </p:nvPr>
        </p:nvSpPr>
        <p:spPr>
          <a:xfrm>
            <a:off x="5340888" y="1954743"/>
            <a:ext cx="923934"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22" name="Text Placeholder 5"/>
          <p:cNvSpPr>
            <a:spLocks noGrp="1"/>
          </p:cNvSpPr>
          <p:nvPr>
            <p:ph type="body" sz="quarter" idx="75"/>
          </p:nvPr>
        </p:nvSpPr>
        <p:spPr>
          <a:xfrm>
            <a:off x="5295242" y="2319317"/>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23" name="Text Placeholder 5"/>
          <p:cNvSpPr>
            <a:spLocks noGrp="1"/>
          </p:cNvSpPr>
          <p:nvPr>
            <p:ph type="body" sz="quarter" idx="76"/>
          </p:nvPr>
        </p:nvSpPr>
        <p:spPr>
          <a:xfrm>
            <a:off x="5295242" y="2683891"/>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24" name="Text Placeholder 5"/>
          <p:cNvSpPr>
            <a:spLocks noGrp="1"/>
          </p:cNvSpPr>
          <p:nvPr>
            <p:ph type="body" sz="quarter" idx="77"/>
          </p:nvPr>
        </p:nvSpPr>
        <p:spPr>
          <a:xfrm>
            <a:off x="5295242" y="3048465"/>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25" name="Text Placeholder 5"/>
          <p:cNvSpPr>
            <a:spLocks noGrp="1"/>
          </p:cNvSpPr>
          <p:nvPr>
            <p:ph type="body" sz="quarter" idx="78"/>
          </p:nvPr>
        </p:nvSpPr>
        <p:spPr>
          <a:xfrm>
            <a:off x="5295242" y="3413039"/>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26" name="Text Placeholder 5"/>
          <p:cNvSpPr>
            <a:spLocks noGrp="1"/>
          </p:cNvSpPr>
          <p:nvPr>
            <p:ph type="body" sz="quarter" idx="79"/>
          </p:nvPr>
        </p:nvSpPr>
        <p:spPr>
          <a:xfrm>
            <a:off x="5295242" y="3777613"/>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27" name="Text Placeholder 5"/>
          <p:cNvSpPr>
            <a:spLocks noGrp="1"/>
          </p:cNvSpPr>
          <p:nvPr>
            <p:ph type="body" sz="quarter" idx="80"/>
          </p:nvPr>
        </p:nvSpPr>
        <p:spPr>
          <a:xfrm>
            <a:off x="5295242" y="4113743"/>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28" name="Text Placeholder 5"/>
          <p:cNvSpPr>
            <a:spLocks noGrp="1"/>
          </p:cNvSpPr>
          <p:nvPr>
            <p:ph type="body" sz="quarter" idx="81"/>
          </p:nvPr>
        </p:nvSpPr>
        <p:spPr>
          <a:xfrm>
            <a:off x="5295242" y="4478317"/>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129" name="Text Placeholder 5"/>
          <p:cNvSpPr>
            <a:spLocks noGrp="1"/>
          </p:cNvSpPr>
          <p:nvPr>
            <p:ph type="body" sz="quarter" idx="82"/>
          </p:nvPr>
        </p:nvSpPr>
        <p:spPr>
          <a:xfrm>
            <a:off x="5295242" y="4842891"/>
            <a:ext cx="969580" cy="246590"/>
          </a:xfrm>
        </p:spPr>
        <p:txBody>
          <a:bodyPr lIns="45720" rIns="45720" anchor="ctr">
            <a:noAutofit/>
          </a:bodyPr>
          <a:lstStyle>
            <a:lvl1pPr marL="0" indent="0" algn="ctr">
              <a:buNone/>
              <a:defRPr sz="1200"/>
            </a:lvl1pPr>
            <a:lvl2pPr>
              <a:defRPr sz="1200"/>
            </a:lvl2pPr>
            <a:lvl3pPr>
              <a:defRPr sz="1200"/>
            </a:lvl3pPr>
            <a:lvl4pPr>
              <a:defRPr sz="1100"/>
            </a:lvl4pPr>
            <a:lvl5pPr>
              <a:defRPr sz="1100"/>
            </a:lvl5pPr>
          </a:lstStyle>
          <a:p>
            <a:pPr lvl="0"/>
            <a:r>
              <a:rPr lang="en-US" dirty="0" smtClean="0"/>
              <a:t>Click to edit Master text styles</a:t>
            </a:r>
            <a:endParaRPr lang="en-US" dirty="0"/>
          </a:p>
        </p:txBody>
      </p:sp>
      <p:sp>
        <p:nvSpPr>
          <p:cNvPr id="24" name="Text Placeholder 23"/>
          <p:cNvSpPr>
            <a:spLocks noGrp="1"/>
          </p:cNvSpPr>
          <p:nvPr>
            <p:ph type="body" sz="quarter" idx="86"/>
          </p:nvPr>
        </p:nvSpPr>
        <p:spPr>
          <a:xfrm>
            <a:off x="7052734" y="1506539"/>
            <a:ext cx="1634066" cy="3582942"/>
          </a:xfrm>
        </p:spPr>
        <p:txBody>
          <a:bodyPr anchor="ctr">
            <a:no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3" name="Text Placeholder 6"/>
          <p:cNvSpPr>
            <a:spLocks noGrp="1"/>
          </p:cNvSpPr>
          <p:nvPr>
            <p:ph type="body" sz="quarter" idx="99"/>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66" name="Text Placeholder 4"/>
          <p:cNvSpPr>
            <a:spLocks noGrp="1"/>
          </p:cNvSpPr>
          <p:nvPr>
            <p:ph type="body" sz="quarter" idx="13"/>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84" name="Slide Number Placeholder 7"/>
          <p:cNvSpPr>
            <a:spLocks noGrp="1"/>
          </p:cNvSpPr>
          <p:nvPr userDrawn="1">
            <p:ph type="sldNum" sz="quarter" idx="100"/>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4F375EB4-A596-4BA8-8661-862EFD63FB31}" type="slidenum">
              <a:rPr/>
              <a:pPr>
                <a:defRPr/>
              </a:pPr>
              <a:t>‹#›</a:t>
            </a:fld>
            <a:endParaRPr dirty="0"/>
          </a:p>
        </p:txBody>
      </p:sp>
    </p:spTree>
    <p:extLst>
      <p:ext uri="{BB962C8B-B14F-4D97-AF65-F5344CB8AC3E}">
        <p14:creationId xmlns:p14="http://schemas.microsoft.com/office/powerpoint/2010/main" val="631274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grpSp>
        <p:nvGrpSpPr>
          <p:cNvPr id="9" name="Group 8"/>
          <p:cNvGrpSpPr>
            <a:grpSpLocks/>
          </p:cNvGrpSpPr>
          <p:nvPr userDrawn="1"/>
        </p:nvGrpSpPr>
        <p:grpSpPr bwMode="auto">
          <a:xfrm>
            <a:off x="2714625" y="1958975"/>
            <a:ext cx="3733800" cy="3730625"/>
            <a:chOff x="2438400" y="1693064"/>
            <a:chExt cx="4267200" cy="4263352"/>
          </a:xfrm>
        </p:grpSpPr>
        <p:sp>
          <p:nvSpPr>
            <p:cNvPr id="10" name="Freeform 9"/>
            <p:cNvSpPr/>
            <p:nvPr userDrawn="1"/>
          </p:nvSpPr>
          <p:spPr>
            <a:xfrm>
              <a:off x="4610101" y="1693064"/>
              <a:ext cx="2091871" cy="2042781"/>
            </a:xfrm>
            <a:custGeom>
              <a:avLst/>
              <a:gdLst>
                <a:gd name="connsiteX0" fmla="*/ 0 w 2091011"/>
                <a:gd name="connsiteY0" fmla="*/ 0 h 2042776"/>
                <a:gd name="connsiteX1" fmla="*/ 180048 w 2091011"/>
                <a:gd name="connsiteY1" fmla="*/ 9092 h 2042776"/>
                <a:gd name="connsiteX2" fmla="*/ 2084484 w 2091011"/>
                <a:gd name="connsiteY2" fmla="*/ 1913528 h 2042776"/>
                <a:gd name="connsiteX3" fmla="*/ 2091011 w 2091011"/>
                <a:gd name="connsiteY3" fmla="*/ 2042776 h 2042776"/>
                <a:gd name="connsiteX4" fmla="*/ 0 w 2091011"/>
                <a:gd name="connsiteY4" fmla="*/ 2042776 h 2042776"/>
                <a:gd name="connsiteX5" fmla="*/ 0 w 2091011"/>
                <a:gd name="connsiteY5" fmla="*/ 0 h 204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1011" h="2042776">
                  <a:moveTo>
                    <a:pt x="0" y="0"/>
                  </a:moveTo>
                  <a:lnTo>
                    <a:pt x="180048" y="9092"/>
                  </a:lnTo>
                  <a:cubicBezTo>
                    <a:pt x="1184204" y="111069"/>
                    <a:pt x="1982507" y="909372"/>
                    <a:pt x="2084484" y="1913528"/>
                  </a:cubicBezTo>
                  <a:lnTo>
                    <a:pt x="2091011" y="2042776"/>
                  </a:lnTo>
                  <a:lnTo>
                    <a:pt x="0" y="204277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Freeform 10"/>
            <p:cNvSpPr/>
            <p:nvPr userDrawn="1"/>
          </p:nvSpPr>
          <p:spPr>
            <a:xfrm>
              <a:off x="2442029" y="1693064"/>
              <a:ext cx="2079171" cy="2042781"/>
            </a:xfrm>
            <a:custGeom>
              <a:avLst/>
              <a:gdLst>
                <a:gd name="connsiteX0" fmla="*/ 2078311 w 2078311"/>
                <a:gd name="connsiteY0" fmla="*/ 0 h 2042135"/>
                <a:gd name="connsiteX1" fmla="*/ 2078311 w 2078311"/>
                <a:gd name="connsiteY1" fmla="*/ 2042135 h 2042135"/>
                <a:gd name="connsiteX2" fmla="*/ 0 w 2078311"/>
                <a:gd name="connsiteY2" fmla="*/ 2042135 h 2042135"/>
                <a:gd name="connsiteX3" fmla="*/ 6527 w 2078311"/>
                <a:gd name="connsiteY3" fmla="*/ 1912887 h 2042135"/>
                <a:gd name="connsiteX4" fmla="*/ 1910963 w 2078311"/>
                <a:gd name="connsiteY4" fmla="*/ 8451 h 2042135"/>
                <a:gd name="connsiteX5" fmla="*/ 2078311 w 2078311"/>
                <a:gd name="connsiteY5" fmla="*/ 0 h 204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8311" h="2042135">
                  <a:moveTo>
                    <a:pt x="2078311" y="0"/>
                  </a:moveTo>
                  <a:lnTo>
                    <a:pt x="2078311" y="2042135"/>
                  </a:lnTo>
                  <a:lnTo>
                    <a:pt x="0" y="2042135"/>
                  </a:lnTo>
                  <a:lnTo>
                    <a:pt x="6527" y="1912887"/>
                  </a:lnTo>
                  <a:cubicBezTo>
                    <a:pt x="108504" y="908731"/>
                    <a:pt x="906807" y="110428"/>
                    <a:pt x="1910963" y="8451"/>
                  </a:cubicBezTo>
                  <a:lnTo>
                    <a:pt x="2078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Freeform 11"/>
            <p:cNvSpPr/>
            <p:nvPr userDrawn="1"/>
          </p:nvSpPr>
          <p:spPr>
            <a:xfrm>
              <a:off x="2438400" y="3824741"/>
              <a:ext cx="2082800" cy="2131675"/>
            </a:xfrm>
            <a:custGeom>
              <a:avLst/>
              <a:gdLst>
                <a:gd name="connsiteX0" fmla="*/ 0 w 2082800"/>
                <a:gd name="connsiteY0" fmla="*/ 0 h 2131035"/>
                <a:gd name="connsiteX1" fmla="*/ 2082800 w 2082800"/>
                <a:gd name="connsiteY1" fmla="*/ 0 h 2131035"/>
                <a:gd name="connsiteX2" fmla="*/ 2082800 w 2082800"/>
                <a:gd name="connsiteY2" fmla="*/ 2131035 h 2131035"/>
                <a:gd name="connsiteX3" fmla="*/ 1915452 w 2082800"/>
                <a:gd name="connsiteY3" fmla="*/ 2122584 h 2131035"/>
                <a:gd name="connsiteX4" fmla="*/ 0 w 2082800"/>
                <a:gd name="connsiteY4" fmla="*/ 0 h 2131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800" h="2131035">
                  <a:moveTo>
                    <a:pt x="0" y="0"/>
                  </a:moveTo>
                  <a:lnTo>
                    <a:pt x="2082800" y="0"/>
                  </a:lnTo>
                  <a:lnTo>
                    <a:pt x="2082800" y="2131035"/>
                  </a:lnTo>
                  <a:lnTo>
                    <a:pt x="1915452" y="2122584"/>
                  </a:lnTo>
                  <a:cubicBezTo>
                    <a:pt x="839571" y="2013323"/>
                    <a:pt x="0" y="110470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Freeform 12"/>
            <p:cNvSpPr/>
            <p:nvPr userDrawn="1"/>
          </p:nvSpPr>
          <p:spPr>
            <a:xfrm>
              <a:off x="4610101" y="3824741"/>
              <a:ext cx="2095499" cy="2131675"/>
            </a:xfrm>
            <a:custGeom>
              <a:avLst/>
              <a:gdLst>
                <a:gd name="connsiteX0" fmla="*/ 0 w 2095500"/>
                <a:gd name="connsiteY0" fmla="*/ 0 h 2131676"/>
                <a:gd name="connsiteX1" fmla="*/ 2095500 w 2095500"/>
                <a:gd name="connsiteY1" fmla="*/ 0 h 2131676"/>
                <a:gd name="connsiteX2" fmla="*/ 180048 w 2095500"/>
                <a:gd name="connsiteY2" fmla="*/ 2122584 h 2131676"/>
                <a:gd name="connsiteX3" fmla="*/ 0 w 2095500"/>
                <a:gd name="connsiteY3" fmla="*/ 2131676 h 2131676"/>
                <a:gd name="connsiteX4" fmla="*/ 0 w 2095500"/>
                <a:gd name="connsiteY4" fmla="*/ 0 h 2131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2131676">
                  <a:moveTo>
                    <a:pt x="0" y="0"/>
                  </a:moveTo>
                  <a:lnTo>
                    <a:pt x="2095500" y="0"/>
                  </a:lnTo>
                  <a:cubicBezTo>
                    <a:pt x="2095500" y="1104708"/>
                    <a:pt x="1255929" y="2013323"/>
                    <a:pt x="180048" y="2122584"/>
                  </a:cubicBezTo>
                  <a:lnTo>
                    <a:pt x="0" y="213167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14" name="TextBox 13"/>
          <p:cNvSpPr txBox="1">
            <a:spLocks noChangeArrowheads="1"/>
          </p:cNvSpPr>
          <p:nvPr userDrawn="1"/>
        </p:nvSpPr>
        <p:spPr bwMode="auto">
          <a:xfrm>
            <a:off x="3259138" y="3452813"/>
            <a:ext cx="12747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defRPr/>
            </a:pPr>
            <a:r>
              <a:rPr lang="en-US" altLang="en-US" sz="1200" smtClean="0">
                <a:solidFill>
                  <a:srgbClr val="FFFFFF"/>
                </a:solidFill>
              </a:rPr>
              <a:t>Strengths</a:t>
            </a:r>
          </a:p>
        </p:txBody>
      </p:sp>
      <p:sp>
        <p:nvSpPr>
          <p:cNvPr id="15" name="TextBox 14"/>
          <p:cNvSpPr txBox="1">
            <a:spLocks noChangeArrowheads="1"/>
          </p:cNvSpPr>
          <p:nvPr userDrawn="1"/>
        </p:nvSpPr>
        <p:spPr bwMode="auto">
          <a:xfrm>
            <a:off x="3254375" y="3824288"/>
            <a:ext cx="1274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defRPr/>
            </a:pPr>
            <a:r>
              <a:rPr lang="en-US" altLang="en-US" sz="1200" smtClean="0">
                <a:solidFill>
                  <a:srgbClr val="FFFFFF"/>
                </a:solidFill>
              </a:rPr>
              <a:t>Opportunities</a:t>
            </a:r>
          </a:p>
        </p:txBody>
      </p:sp>
      <p:sp>
        <p:nvSpPr>
          <p:cNvPr id="16" name="TextBox 15"/>
          <p:cNvSpPr txBox="1">
            <a:spLocks noChangeArrowheads="1"/>
          </p:cNvSpPr>
          <p:nvPr userDrawn="1"/>
        </p:nvSpPr>
        <p:spPr bwMode="auto">
          <a:xfrm>
            <a:off x="4621213" y="3462338"/>
            <a:ext cx="1323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altLang="en-US" sz="1200" smtClean="0">
                <a:solidFill>
                  <a:srgbClr val="FFFFFF"/>
                </a:solidFill>
              </a:rPr>
              <a:t>Weaknesses</a:t>
            </a:r>
          </a:p>
        </p:txBody>
      </p:sp>
      <p:sp>
        <p:nvSpPr>
          <p:cNvPr id="17" name="TextBox 16"/>
          <p:cNvSpPr txBox="1">
            <a:spLocks noChangeArrowheads="1"/>
          </p:cNvSpPr>
          <p:nvPr userDrawn="1"/>
        </p:nvSpPr>
        <p:spPr bwMode="auto">
          <a:xfrm>
            <a:off x="4625975" y="3824288"/>
            <a:ext cx="1323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altLang="en-US" sz="1200" smtClean="0">
                <a:solidFill>
                  <a:srgbClr val="FFFFFF"/>
                </a:solidFill>
              </a:rPr>
              <a:t>Threats</a:t>
            </a:r>
          </a:p>
        </p:txBody>
      </p:sp>
      <p:cxnSp>
        <p:nvCxnSpPr>
          <p:cNvPr id="18" name="Straight Connector 17"/>
          <p:cNvCxnSpPr/>
          <p:nvPr userDrawn="1"/>
        </p:nvCxnSpPr>
        <p:spPr>
          <a:xfrm flipV="1">
            <a:off x="4629150" y="1506538"/>
            <a:ext cx="0" cy="45243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4529138" y="1506538"/>
            <a:ext cx="0" cy="45243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20" name="Group 20"/>
          <p:cNvGrpSpPr>
            <a:grpSpLocks/>
          </p:cNvGrpSpPr>
          <p:nvPr userDrawn="1"/>
        </p:nvGrpSpPr>
        <p:grpSpPr bwMode="auto">
          <a:xfrm>
            <a:off x="4529138" y="5684838"/>
            <a:ext cx="100012" cy="488950"/>
            <a:chOff x="4529773" y="5720398"/>
            <a:chExt cx="99060" cy="452985"/>
          </a:xfrm>
        </p:grpSpPr>
        <p:cxnSp>
          <p:nvCxnSpPr>
            <p:cNvPr id="21" name="Straight Connector 20"/>
            <p:cNvCxnSpPr/>
            <p:nvPr userDrawn="1"/>
          </p:nvCxnSpPr>
          <p:spPr>
            <a:xfrm flipV="1">
              <a:off x="4628833" y="5720398"/>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4529773" y="5720398"/>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3" name="Group 23"/>
          <p:cNvGrpSpPr>
            <a:grpSpLocks/>
          </p:cNvGrpSpPr>
          <p:nvPr userDrawn="1"/>
        </p:nvGrpSpPr>
        <p:grpSpPr bwMode="auto">
          <a:xfrm>
            <a:off x="6445250" y="3736975"/>
            <a:ext cx="2247900" cy="92075"/>
            <a:chOff x="6444500" y="3737092"/>
            <a:chExt cx="452985" cy="92711"/>
          </a:xfrm>
        </p:grpSpPr>
        <p:cxnSp>
          <p:nvCxnSpPr>
            <p:cNvPr id="24" name="Straight Connector 23"/>
            <p:cNvCxnSpPr/>
            <p:nvPr userDrawn="1"/>
          </p:nvCxnSpPr>
          <p:spPr>
            <a:xfrm rot="5400000" flipV="1">
              <a:off x="6670993" y="3603311"/>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flipV="1">
              <a:off x="6670993" y="3510600"/>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7" name="Group 26"/>
          <p:cNvGrpSpPr>
            <a:grpSpLocks/>
          </p:cNvGrpSpPr>
          <p:nvPr userDrawn="1"/>
        </p:nvGrpSpPr>
        <p:grpSpPr bwMode="auto">
          <a:xfrm>
            <a:off x="463550" y="3736975"/>
            <a:ext cx="2257425" cy="92075"/>
            <a:chOff x="2268740" y="3737092"/>
            <a:chExt cx="452985" cy="92710"/>
          </a:xfrm>
        </p:grpSpPr>
        <p:cxnSp>
          <p:nvCxnSpPr>
            <p:cNvPr id="28" name="Straight Connector 27"/>
            <p:cNvCxnSpPr/>
            <p:nvPr userDrawn="1"/>
          </p:nvCxnSpPr>
          <p:spPr>
            <a:xfrm rot="5400000" flipV="1">
              <a:off x="2495233" y="3603309"/>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rot="5400000" flipV="1">
              <a:off x="2495233" y="3510599"/>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userDrawn="1"/>
        </p:nvCxnSpPr>
        <p:spPr>
          <a:xfrm>
            <a:off x="4629150" y="1506538"/>
            <a:ext cx="405765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629150" y="6176963"/>
            <a:ext cx="405765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74663" y="1506538"/>
            <a:ext cx="405447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74663" y="6176963"/>
            <a:ext cx="4056062"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83"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5" name="Text Placeholder 24"/>
          <p:cNvSpPr>
            <a:spLocks noGrp="1"/>
          </p:cNvSpPr>
          <p:nvPr>
            <p:ph type="body" sz="quarter" idx="13"/>
          </p:nvPr>
        </p:nvSpPr>
        <p:spPr>
          <a:xfrm>
            <a:off x="474134" y="1600200"/>
            <a:ext cx="2130424" cy="2039938"/>
          </a:xfrm>
        </p:spPr>
        <p:txBody>
          <a:bodyPr anchor="ct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7" name="Text Placeholder 24"/>
          <p:cNvSpPr>
            <a:spLocks noGrp="1"/>
          </p:cNvSpPr>
          <p:nvPr>
            <p:ph type="body" sz="quarter" idx="14"/>
          </p:nvPr>
        </p:nvSpPr>
        <p:spPr>
          <a:xfrm>
            <a:off x="6536267" y="1600200"/>
            <a:ext cx="2130424" cy="2039938"/>
          </a:xfrm>
        </p:spPr>
        <p:txBody>
          <a:bodyPr anchor="ct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8" name="Text Placeholder 24"/>
          <p:cNvSpPr>
            <a:spLocks noGrp="1"/>
          </p:cNvSpPr>
          <p:nvPr>
            <p:ph type="body" sz="quarter" idx="15"/>
          </p:nvPr>
        </p:nvSpPr>
        <p:spPr>
          <a:xfrm>
            <a:off x="474134" y="3920066"/>
            <a:ext cx="2130424" cy="2175933"/>
          </a:xfrm>
        </p:spPr>
        <p:txBody>
          <a:bodyPr anchor="ct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9" name="Text Placeholder 24"/>
          <p:cNvSpPr>
            <a:spLocks noGrp="1"/>
          </p:cNvSpPr>
          <p:nvPr>
            <p:ph type="body" sz="quarter" idx="16"/>
          </p:nvPr>
        </p:nvSpPr>
        <p:spPr>
          <a:xfrm>
            <a:off x="6536267" y="3920066"/>
            <a:ext cx="2130424" cy="2175933"/>
          </a:xfrm>
        </p:spPr>
        <p:txBody>
          <a:bodyPr anchor="ct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4"/>
          <p:cNvSpPr>
            <a:spLocks noGrp="1"/>
          </p:cNvSpPr>
          <p:nvPr>
            <p:ph type="body" sz="quarter" idx="17"/>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34" name="Slide Number Placeholder 7"/>
          <p:cNvSpPr>
            <a:spLocks noGrp="1"/>
          </p:cNvSpPr>
          <p:nvPr userDrawn="1">
            <p:ph type="sldNum" sz="quarter" idx="18"/>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DE850414-BDEE-4122-A18D-0E1CDB4FB4EF}" type="slidenum">
              <a:rPr/>
              <a:pPr>
                <a:defRPr/>
              </a:pPr>
              <a:t>‹#›</a:t>
            </a:fld>
            <a:endParaRPr dirty="0"/>
          </a:p>
        </p:txBody>
      </p:sp>
    </p:spTree>
    <p:extLst>
      <p:ext uri="{BB962C8B-B14F-4D97-AF65-F5344CB8AC3E}">
        <p14:creationId xmlns:p14="http://schemas.microsoft.com/office/powerpoint/2010/main" val="762380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WOT with Takeaway">
    <p:spTree>
      <p:nvGrpSpPr>
        <p:cNvPr id="1" name=""/>
        <p:cNvGrpSpPr/>
        <p:nvPr/>
      </p:nvGrpSpPr>
      <p:grpSpPr>
        <a:xfrm>
          <a:off x="0" y="0"/>
          <a:ext cx="0" cy="0"/>
          <a:chOff x="0" y="0"/>
          <a:chExt cx="0" cy="0"/>
        </a:xfrm>
      </p:grpSpPr>
      <p:grpSp>
        <p:nvGrpSpPr>
          <p:cNvPr id="10" name="Group 8"/>
          <p:cNvGrpSpPr>
            <a:grpSpLocks/>
          </p:cNvGrpSpPr>
          <p:nvPr userDrawn="1"/>
        </p:nvGrpSpPr>
        <p:grpSpPr bwMode="auto">
          <a:xfrm>
            <a:off x="474663" y="4906963"/>
            <a:ext cx="8212137" cy="493712"/>
            <a:chOff x="474134" y="5684044"/>
            <a:chExt cx="8212666" cy="493554"/>
          </a:xfrm>
        </p:grpSpPr>
        <p:grpSp>
          <p:nvGrpSpPr>
            <p:cNvPr id="11" name="Group 10"/>
            <p:cNvGrpSpPr>
              <a:grpSpLocks/>
            </p:cNvGrpSpPr>
            <p:nvPr userDrawn="1"/>
          </p:nvGrpSpPr>
          <p:grpSpPr bwMode="auto">
            <a:xfrm>
              <a:off x="4529773" y="5684044"/>
              <a:ext cx="99060" cy="489339"/>
              <a:chOff x="4529773" y="5720398"/>
              <a:chExt cx="99060" cy="452985"/>
            </a:xfrm>
          </p:grpSpPr>
          <p:cxnSp>
            <p:nvCxnSpPr>
              <p:cNvPr id="14" name="Straight Connector 13"/>
              <p:cNvCxnSpPr/>
              <p:nvPr userDrawn="1"/>
            </p:nvCxnSpPr>
            <p:spPr>
              <a:xfrm flipV="1">
                <a:off x="4628888" y="5720398"/>
                <a:ext cx="0" cy="45248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4530457" y="5720398"/>
                <a:ext cx="0" cy="45248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userDrawn="1"/>
          </p:nvCxnSpPr>
          <p:spPr>
            <a:xfrm>
              <a:off x="4628889" y="6177598"/>
              <a:ext cx="4057911"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74134" y="6177598"/>
              <a:ext cx="405632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6" name="Group 15"/>
          <p:cNvGrpSpPr>
            <a:grpSpLocks/>
          </p:cNvGrpSpPr>
          <p:nvPr userDrawn="1"/>
        </p:nvGrpSpPr>
        <p:grpSpPr bwMode="auto">
          <a:xfrm>
            <a:off x="3032125" y="1958975"/>
            <a:ext cx="3098800" cy="3094038"/>
            <a:chOff x="2438400" y="1693064"/>
            <a:chExt cx="4267200" cy="4263352"/>
          </a:xfrm>
        </p:grpSpPr>
        <p:sp>
          <p:nvSpPr>
            <p:cNvPr id="17" name="Freeform 16"/>
            <p:cNvSpPr/>
            <p:nvPr userDrawn="1"/>
          </p:nvSpPr>
          <p:spPr>
            <a:xfrm>
              <a:off x="4609164" y="1693064"/>
              <a:ext cx="2092064" cy="2043084"/>
            </a:xfrm>
            <a:custGeom>
              <a:avLst/>
              <a:gdLst>
                <a:gd name="connsiteX0" fmla="*/ 0 w 2091011"/>
                <a:gd name="connsiteY0" fmla="*/ 0 h 2042776"/>
                <a:gd name="connsiteX1" fmla="*/ 180048 w 2091011"/>
                <a:gd name="connsiteY1" fmla="*/ 9092 h 2042776"/>
                <a:gd name="connsiteX2" fmla="*/ 2084484 w 2091011"/>
                <a:gd name="connsiteY2" fmla="*/ 1913528 h 2042776"/>
                <a:gd name="connsiteX3" fmla="*/ 2091011 w 2091011"/>
                <a:gd name="connsiteY3" fmla="*/ 2042776 h 2042776"/>
                <a:gd name="connsiteX4" fmla="*/ 0 w 2091011"/>
                <a:gd name="connsiteY4" fmla="*/ 2042776 h 2042776"/>
                <a:gd name="connsiteX5" fmla="*/ 0 w 2091011"/>
                <a:gd name="connsiteY5" fmla="*/ 0 h 204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1011" h="2042776">
                  <a:moveTo>
                    <a:pt x="0" y="0"/>
                  </a:moveTo>
                  <a:lnTo>
                    <a:pt x="180048" y="9092"/>
                  </a:lnTo>
                  <a:cubicBezTo>
                    <a:pt x="1184204" y="111069"/>
                    <a:pt x="1982507" y="909372"/>
                    <a:pt x="2084484" y="1913528"/>
                  </a:cubicBezTo>
                  <a:lnTo>
                    <a:pt x="2091011" y="2042776"/>
                  </a:lnTo>
                  <a:lnTo>
                    <a:pt x="0" y="204277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Freeform 17"/>
            <p:cNvSpPr/>
            <p:nvPr userDrawn="1"/>
          </p:nvSpPr>
          <p:spPr>
            <a:xfrm>
              <a:off x="2442772" y="1693064"/>
              <a:ext cx="2078949" cy="2043084"/>
            </a:xfrm>
            <a:custGeom>
              <a:avLst/>
              <a:gdLst>
                <a:gd name="connsiteX0" fmla="*/ 2078311 w 2078311"/>
                <a:gd name="connsiteY0" fmla="*/ 0 h 2042135"/>
                <a:gd name="connsiteX1" fmla="*/ 2078311 w 2078311"/>
                <a:gd name="connsiteY1" fmla="*/ 2042135 h 2042135"/>
                <a:gd name="connsiteX2" fmla="*/ 0 w 2078311"/>
                <a:gd name="connsiteY2" fmla="*/ 2042135 h 2042135"/>
                <a:gd name="connsiteX3" fmla="*/ 6527 w 2078311"/>
                <a:gd name="connsiteY3" fmla="*/ 1912887 h 2042135"/>
                <a:gd name="connsiteX4" fmla="*/ 1910963 w 2078311"/>
                <a:gd name="connsiteY4" fmla="*/ 8451 h 2042135"/>
                <a:gd name="connsiteX5" fmla="*/ 2078311 w 2078311"/>
                <a:gd name="connsiteY5" fmla="*/ 0 h 204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8311" h="2042135">
                  <a:moveTo>
                    <a:pt x="2078311" y="0"/>
                  </a:moveTo>
                  <a:lnTo>
                    <a:pt x="2078311" y="2042135"/>
                  </a:lnTo>
                  <a:lnTo>
                    <a:pt x="0" y="2042135"/>
                  </a:lnTo>
                  <a:lnTo>
                    <a:pt x="6527" y="1912887"/>
                  </a:lnTo>
                  <a:cubicBezTo>
                    <a:pt x="108504" y="908731"/>
                    <a:pt x="906807" y="110428"/>
                    <a:pt x="1910963" y="8451"/>
                  </a:cubicBezTo>
                  <a:lnTo>
                    <a:pt x="2078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 name="Freeform 18"/>
            <p:cNvSpPr/>
            <p:nvPr userDrawn="1"/>
          </p:nvSpPr>
          <p:spPr>
            <a:xfrm>
              <a:off x="2438400" y="3825834"/>
              <a:ext cx="2083321" cy="2130582"/>
            </a:xfrm>
            <a:custGeom>
              <a:avLst/>
              <a:gdLst>
                <a:gd name="connsiteX0" fmla="*/ 0 w 2082800"/>
                <a:gd name="connsiteY0" fmla="*/ 0 h 2131035"/>
                <a:gd name="connsiteX1" fmla="*/ 2082800 w 2082800"/>
                <a:gd name="connsiteY1" fmla="*/ 0 h 2131035"/>
                <a:gd name="connsiteX2" fmla="*/ 2082800 w 2082800"/>
                <a:gd name="connsiteY2" fmla="*/ 2131035 h 2131035"/>
                <a:gd name="connsiteX3" fmla="*/ 1915452 w 2082800"/>
                <a:gd name="connsiteY3" fmla="*/ 2122584 h 2131035"/>
                <a:gd name="connsiteX4" fmla="*/ 0 w 2082800"/>
                <a:gd name="connsiteY4" fmla="*/ 0 h 2131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800" h="2131035">
                  <a:moveTo>
                    <a:pt x="0" y="0"/>
                  </a:moveTo>
                  <a:lnTo>
                    <a:pt x="2082800" y="0"/>
                  </a:lnTo>
                  <a:lnTo>
                    <a:pt x="2082800" y="2131035"/>
                  </a:lnTo>
                  <a:lnTo>
                    <a:pt x="1915452" y="2122584"/>
                  </a:lnTo>
                  <a:cubicBezTo>
                    <a:pt x="839571" y="2013323"/>
                    <a:pt x="0" y="110470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Freeform 19"/>
            <p:cNvSpPr/>
            <p:nvPr userDrawn="1"/>
          </p:nvSpPr>
          <p:spPr>
            <a:xfrm>
              <a:off x="4609164" y="3825834"/>
              <a:ext cx="2096436" cy="2130582"/>
            </a:xfrm>
            <a:custGeom>
              <a:avLst/>
              <a:gdLst>
                <a:gd name="connsiteX0" fmla="*/ 0 w 2095500"/>
                <a:gd name="connsiteY0" fmla="*/ 0 h 2131676"/>
                <a:gd name="connsiteX1" fmla="*/ 2095500 w 2095500"/>
                <a:gd name="connsiteY1" fmla="*/ 0 h 2131676"/>
                <a:gd name="connsiteX2" fmla="*/ 180048 w 2095500"/>
                <a:gd name="connsiteY2" fmla="*/ 2122584 h 2131676"/>
                <a:gd name="connsiteX3" fmla="*/ 0 w 2095500"/>
                <a:gd name="connsiteY3" fmla="*/ 2131676 h 2131676"/>
                <a:gd name="connsiteX4" fmla="*/ 0 w 2095500"/>
                <a:gd name="connsiteY4" fmla="*/ 0 h 2131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2131676">
                  <a:moveTo>
                    <a:pt x="0" y="0"/>
                  </a:moveTo>
                  <a:lnTo>
                    <a:pt x="2095500" y="0"/>
                  </a:lnTo>
                  <a:cubicBezTo>
                    <a:pt x="2095500" y="1104708"/>
                    <a:pt x="1255929" y="2013323"/>
                    <a:pt x="180048" y="2122584"/>
                  </a:cubicBezTo>
                  <a:lnTo>
                    <a:pt x="0" y="213167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1" name="TextBox 20"/>
          <p:cNvSpPr txBox="1">
            <a:spLocks noChangeArrowheads="1"/>
          </p:cNvSpPr>
          <p:nvPr userDrawn="1"/>
        </p:nvSpPr>
        <p:spPr bwMode="auto">
          <a:xfrm>
            <a:off x="3259138" y="3173413"/>
            <a:ext cx="12747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defRPr/>
            </a:pPr>
            <a:r>
              <a:rPr lang="en-US" altLang="en-US" sz="1200" smtClean="0">
                <a:solidFill>
                  <a:srgbClr val="FFFFFF"/>
                </a:solidFill>
              </a:rPr>
              <a:t>Strengths</a:t>
            </a:r>
          </a:p>
        </p:txBody>
      </p:sp>
      <p:sp>
        <p:nvSpPr>
          <p:cNvPr id="22" name="TextBox 21"/>
          <p:cNvSpPr txBox="1">
            <a:spLocks noChangeArrowheads="1"/>
          </p:cNvSpPr>
          <p:nvPr userDrawn="1"/>
        </p:nvSpPr>
        <p:spPr bwMode="auto">
          <a:xfrm>
            <a:off x="3254375" y="3502025"/>
            <a:ext cx="12747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defRPr/>
            </a:pPr>
            <a:r>
              <a:rPr lang="en-US" altLang="en-US" sz="1200" smtClean="0">
                <a:solidFill>
                  <a:srgbClr val="FFFFFF"/>
                </a:solidFill>
              </a:rPr>
              <a:t>Opportunities</a:t>
            </a:r>
          </a:p>
        </p:txBody>
      </p:sp>
      <p:sp>
        <p:nvSpPr>
          <p:cNvPr id="23" name="TextBox 22"/>
          <p:cNvSpPr txBox="1">
            <a:spLocks noChangeArrowheads="1"/>
          </p:cNvSpPr>
          <p:nvPr userDrawn="1"/>
        </p:nvSpPr>
        <p:spPr bwMode="auto">
          <a:xfrm>
            <a:off x="4621213" y="3182938"/>
            <a:ext cx="1323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altLang="en-US" sz="1200" smtClean="0">
                <a:solidFill>
                  <a:srgbClr val="FFFFFF"/>
                </a:solidFill>
              </a:rPr>
              <a:t>Weaknesses</a:t>
            </a:r>
          </a:p>
        </p:txBody>
      </p:sp>
      <p:sp>
        <p:nvSpPr>
          <p:cNvPr id="24" name="TextBox 23"/>
          <p:cNvSpPr txBox="1">
            <a:spLocks noChangeArrowheads="1"/>
          </p:cNvSpPr>
          <p:nvPr userDrawn="1"/>
        </p:nvSpPr>
        <p:spPr bwMode="auto">
          <a:xfrm>
            <a:off x="4625975" y="3502025"/>
            <a:ext cx="1323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altLang="en-US" sz="1200" smtClean="0">
                <a:solidFill>
                  <a:srgbClr val="FFFFFF"/>
                </a:solidFill>
              </a:rPr>
              <a:t>Threats</a:t>
            </a:r>
          </a:p>
        </p:txBody>
      </p:sp>
      <p:cxnSp>
        <p:nvCxnSpPr>
          <p:cNvPr id="26" name="Straight Connector 25"/>
          <p:cNvCxnSpPr/>
          <p:nvPr userDrawn="1"/>
        </p:nvCxnSpPr>
        <p:spPr>
          <a:xfrm flipV="1">
            <a:off x="4629150" y="1506538"/>
            <a:ext cx="0" cy="45243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4529138" y="1506538"/>
            <a:ext cx="0" cy="45243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28" name="Group 26"/>
          <p:cNvGrpSpPr>
            <a:grpSpLocks/>
          </p:cNvGrpSpPr>
          <p:nvPr userDrawn="1"/>
        </p:nvGrpSpPr>
        <p:grpSpPr bwMode="auto">
          <a:xfrm>
            <a:off x="6127750" y="3417888"/>
            <a:ext cx="2565400" cy="92075"/>
            <a:chOff x="6444500" y="3737092"/>
            <a:chExt cx="452985" cy="92711"/>
          </a:xfrm>
        </p:grpSpPr>
        <p:cxnSp>
          <p:nvCxnSpPr>
            <p:cNvPr id="29" name="Straight Connector 28"/>
            <p:cNvCxnSpPr/>
            <p:nvPr userDrawn="1"/>
          </p:nvCxnSpPr>
          <p:spPr>
            <a:xfrm rot="5400000" flipV="1">
              <a:off x="6670993" y="3603311"/>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rot="5400000" flipV="1">
              <a:off x="6670993" y="3510600"/>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1" name="Group 29"/>
          <p:cNvGrpSpPr>
            <a:grpSpLocks/>
          </p:cNvGrpSpPr>
          <p:nvPr userDrawn="1"/>
        </p:nvGrpSpPr>
        <p:grpSpPr bwMode="auto">
          <a:xfrm>
            <a:off x="463550" y="3417888"/>
            <a:ext cx="2571750" cy="92075"/>
            <a:chOff x="2268740" y="3737092"/>
            <a:chExt cx="452985" cy="92710"/>
          </a:xfrm>
        </p:grpSpPr>
        <p:cxnSp>
          <p:nvCxnSpPr>
            <p:cNvPr id="32" name="Straight Connector 31"/>
            <p:cNvCxnSpPr/>
            <p:nvPr userDrawn="1"/>
          </p:nvCxnSpPr>
          <p:spPr>
            <a:xfrm rot="5400000" flipV="1">
              <a:off x="2495233" y="3603309"/>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rot="5400000" flipV="1">
              <a:off x="2495233" y="3510599"/>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userDrawn="1"/>
        </p:nvCxnSpPr>
        <p:spPr>
          <a:xfrm>
            <a:off x="4629150" y="1506538"/>
            <a:ext cx="405765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474663" y="1506538"/>
            <a:ext cx="405447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83" name="Text Placeholder 9"/>
          <p:cNvSpPr>
            <a:spLocks noGrp="1"/>
          </p:cNvSpPr>
          <p:nvPr>
            <p:ph type="body" sz="quarter" idx="12"/>
          </p:nvPr>
        </p:nvSpPr>
        <p:spPr>
          <a:xfrm>
            <a:off x="457200" y="869061"/>
            <a:ext cx="8229600" cy="495300"/>
          </a:xfrm>
        </p:spPr>
        <p:txBody>
          <a:bodyPr>
            <a:noAutofit/>
          </a:bodyPr>
          <a:lstStyle>
            <a:lvl1pPr marL="0" indent="0">
              <a:lnSpc>
                <a:spcPct val="100000"/>
              </a:lnSpc>
              <a:spcBef>
                <a:spcPts val="0"/>
              </a:spcBef>
              <a:buNone/>
              <a:defRPr lang="en-US" sz="1600" kern="1200" baseline="0" dirty="0" smtClean="0">
                <a:solidFill>
                  <a:schemeClr val="tx2"/>
                </a:solidFill>
                <a:latin typeface="+mn-lt"/>
                <a:ea typeface="+mn-ea"/>
                <a:cs typeface="+mn-cs"/>
              </a:defRPr>
            </a:lvl1pPr>
          </a:lstStyle>
          <a:p>
            <a:pPr lvl="0"/>
            <a:r>
              <a:rPr lang="en-US" dirty="0" smtClean="0"/>
              <a:t>Click to edit Master text styles</a:t>
            </a:r>
          </a:p>
        </p:txBody>
      </p:sp>
      <p:sp>
        <p:nvSpPr>
          <p:cNvPr id="25" name="Text Placeholder 24"/>
          <p:cNvSpPr>
            <a:spLocks noGrp="1"/>
          </p:cNvSpPr>
          <p:nvPr>
            <p:ph type="body" sz="quarter" idx="13"/>
          </p:nvPr>
        </p:nvSpPr>
        <p:spPr>
          <a:xfrm>
            <a:off x="474134" y="1594538"/>
            <a:ext cx="2130424" cy="1726421"/>
          </a:xfrm>
        </p:spPr>
        <p:txBody>
          <a:bodyPr anchor="ct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7" name="Text Placeholder 24"/>
          <p:cNvSpPr>
            <a:spLocks noGrp="1"/>
          </p:cNvSpPr>
          <p:nvPr>
            <p:ph type="body" sz="quarter" idx="14"/>
          </p:nvPr>
        </p:nvSpPr>
        <p:spPr>
          <a:xfrm>
            <a:off x="6536267" y="1594538"/>
            <a:ext cx="2130424" cy="1726421"/>
          </a:xfrm>
        </p:spPr>
        <p:txBody>
          <a:bodyPr anchor="ct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Text Placeholder 24"/>
          <p:cNvSpPr>
            <a:spLocks noGrp="1"/>
          </p:cNvSpPr>
          <p:nvPr>
            <p:ph type="body" sz="quarter" idx="18"/>
          </p:nvPr>
        </p:nvSpPr>
        <p:spPr>
          <a:xfrm>
            <a:off x="474134" y="3569987"/>
            <a:ext cx="2130424" cy="1726421"/>
          </a:xfrm>
        </p:spPr>
        <p:txBody>
          <a:bodyPr anchor="ct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Text Placeholder 24"/>
          <p:cNvSpPr>
            <a:spLocks noGrp="1"/>
          </p:cNvSpPr>
          <p:nvPr>
            <p:ph type="body" sz="quarter" idx="19"/>
          </p:nvPr>
        </p:nvSpPr>
        <p:spPr>
          <a:xfrm>
            <a:off x="6536267" y="3569987"/>
            <a:ext cx="2130424" cy="1726421"/>
          </a:xfrm>
        </p:spPr>
        <p:txBody>
          <a:bodyPr anchor="ctr">
            <a:norm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Text Placeholder 6"/>
          <p:cNvSpPr>
            <a:spLocks noGrp="1"/>
          </p:cNvSpPr>
          <p:nvPr>
            <p:ph type="body" sz="quarter" idx="99"/>
          </p:nvPr>
        </p:nvSpPr>
        <p:spPr>
          <a:xfrm>
            <a:off x="457200" y="5614416"/>
            <a:ext cx="8229600" cy="566928"/>
          </a:xfr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lvl1pPr marL="0" indent="0" algn="ctr">
              <a:buNone/>
              <a:defRPr lang="en-US" sz="1400" i="0" kern="1200" baseline="0" dirty="0">
                <a:solidFill>
                  <a:schemeClr val="tx2"/>
                </a:solidFill>
                <a:latin typeface="+mn-lt"/>
                <a:ea typeface="+mn-ea"/>
                <a:cs typeface="+mn-cs"/>
              </a:defRPr>
            </a:lvl1pPr>
          </a:lstStyle>
          <a:p>
            <a:pPr lvl="0"/>
            <a:r>
              <a:rPr lang="en-US" dirty="0" smtClean="0"/>
              <a:t>Click to edit Master text styles</a:t>
            </a:r>
            <a:endParaRPr lang="en-US" dirty="0"/>
          </a:p>
        </p:txBody>
      </p:sp>
      <p:sp>
        <p:nvSpPr>
          <p:cNvPr id="40" name="Text Placeholder 4"/>
          <p:cNvSpPr>
            <a:spLocks noGrp="1"/>
          </p:cNvSpPr>
          <p:nvPr>
            <p:ph type="body" sz="quarter" idx="100"/>
          </p:nvPr>
        </p:nvSpPr>
        <p:spPr>
          <a:xfrm>
            <a:off x="1133475" y="6220262"/>
            <a:ext cx="5238750" cy="492125"/>
          </a:xfrm>
        </p:spPr>
        <p:txBody>
          <a:bodyPr anchor="b">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36" name="Slide Number Placeholder 7"/>
          <p:cNvSpPr>
            <a:spLocks noGrp="1"/>
          </p:cNvSpPr>
          <p:nvPr userDrawn="1">
            <p:ph type="sldNum" sz="quarter" idx="101"/>
          </p:nvPr>
        </p:nvSpPr>
        <p:spPr>
          <a:xfrm>
            <a:off x="8561388" y="6589713"/>
            <a:ext cx="125412" cy="122237"/>
          </a:xfrm>
          <a:prstGeom prst="rect">
            <a:avLst/>
          </a:prstGeom>
        </p:spPr>
        <p:txBody>
          <a:bodyPr/>
          <a:lstStyle>
            <a:lvl1pPr fontAlgn="base">
              <a:spcBef>
                <a:spcPct val="0"/>
              </a:spcBef>
              <a:spcAft>
                <a:spcPct val="0"/>
              </a:spcAft>
              <a:defRPr lang="en-US">
                <a:solidFill>
                  <a:srgbClr val="333333">
                    <a:tint val="75000"/>
                  </a:srgbClr>
                </a:solidFill>
              </a:defRPr>
            </a:lvl1pPr>
          </a:lstStyle>
          <a:p>
            <a:pPr>
              <a:defRPr/>
            </a:pPr>
            <a:fld id="{3E1857D4-1243-4406-9A5F-79958A7E4C82}" type="slidenum">
              <a:rPr/>
              <a:pPr>
                <a:defRPr/>
              </a:pPr>
              <a:t>‹#›</a:t>
            </a:fld>
            <a:endParaRPr dirty="0"/>
          </a:p>
        </p:txBody>
      </p:sp>
    </p:spTree>
    <p:extLst>
      <p:ext uri="{BB962C8B-B14F-4D97-AF65-F5344CB8AC3E}">
        <p14:creationId xmlns:p14="http://schemas.microsoft.com/office/powerpoint/2010/main" val="744344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552450"/>
            <a:ext cx="2011362" cy="5437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5" y="552450"/>
            <a:ext cx="5881688" cy="5437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4671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ne Life">
    <p:spTree>
      <p:nvGrpSpPr>
        <p:cNvPr id="1" name=""/>
        <p:cNvGrpSpPr/>
        <p:nvPr/>
      </p:nvGrpSpPr>
      <p:grpSpPr>
        <a:xfrm>
          <a:off x="0" y="0"/>
          <a:ext cx="0" cy="0"/>
          <a:chOff x="0" y="0"/>
          <a:chExt cx="0" cy="0"/>
        </a:xfrm>
      </p:grpSpPr>
      <p:sp>
        <p:nvSpPr>
          <p:cNvPr id="2" name="Title 1"/>
          <p:cNvSpPr>
            <a:spLocks noGrp="1"/>
          </p:cNvSpPr>
          <p:nvPr>
            <p:ph type="title"/>
          </p:nvPr>
        </p:nvSpPr>
        <p:spPr>
          <a:xfrm>
            <a:off x="530230" y="739775"/>
            <a:ext cx="8045450" cy="306388"/>
          </a:xfrm>
        </p:spPr>
        <p:txBody>
          <a:bodyPr/>
          <a:lstStyle/>
          <a:p>
            <a:r>
              <a:rPr lang="en-US" smtClean="0"/>
              <a:t>Click to edit Master title style</a:t>
            </a:r>
            <a:endParaRPr lang="en-US"/>
          </a:p>
        </p:txBody>
      </p:sp>
      <p:sp>
        <p:nvSpPr>
          <p:cNvPr id="3" name="Content Placeholder 2"/>
          <p:cNvSpPr>
            <a:spLocks noGrp="1"/>
          </p:cNvSpPr>
          <p:nvPr>
            <p:ph idx="1"/>
          </p:nvPr>
        </p:nvSpPr>
        <p:spPr>
          <a:xfrm>
            <a:off x="549280" y="1603375"/>
            <a:ext cx="8045450" cy="356239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5"/>
          </p:nvPr>
        </p:nvSpPr>
        <p:spPr>
          <a:xfrm>
            <a:off x="548640" y="1055193"/>
            <a:ext cx="8046720" cy="215444"/>
          </a:xfrm>
          <a:prstGeom prst="rect">
            <a:avLst/>
          </a:prstGeom>
        </p:spPr>
        <p:txBody>
          <a:bodyPr/>
          <a:lstStyle>
            <a:lvl1pPr marL="0" indent="0" algn="l">
              <a:buNone/>
              <a:defRPr sz="1400">
                <a:solidFill>
                  <a:srgbClr val="0087BC"/>
                </a:solidFill>
                <a:latin typeface="Century Gothic" pitchFamily="34" charset="0"/>
              </a:defRPr>
            </a:lvl1pPr>
            <a:lvl2pPr marL="455124" indent="0" algn="ctr">
              <a:buNone/>
              <a:defRPr>
                <a:solidFill>
                  <a:schemeClr val="tx1">
                    <a:tint val="75000"/>
                  </a:schemeClr>
                </a:solidFill>
              </a:defRPr>
            </a:lvl2pPr>
            <a:lvl3pPr marL="910241" indent="0" algn="ctr">
              <a:buNone/>
              <a:defRPr>
                <a:solidFill>
                  <a:schemeClr val="tx1">
                    <a:tint val="75000"/>
                  </a:schemeClr>
                </a:solidFill>
              </a:defRPr>
            </a:lvl3pPr>
            <a:lvl4pPr marL="1365360" indent="0" algn="ctr">
              <a:buNone/>
              <a:defRPr>
                <a:solidFill>
                  <a:schemeClr val="tx1">
                    <a:tint val="75000"/>
                  </a:schemeClr>
                </a:solidFill>
              </a:defRPr>
            </a:lvl4pPr>
            <a:lvl5pPr marL="1820479" indent="0" algn="ctr">
              <a:buNone/>
              <a:defRPr>
                <a:solidFill>
                  <a:schemeClr val="tx1">
                    <a:tint val="75000"/>
                  </a:schemeClr>
                </a:solidFill>
              </a:defRPr>
            </a:lvl5pPr>
            <a:lvl6pPr marL="2275599" indent="0" algn="ctr">
              <a:buNone/>
              <a:defRPr>
                <a:solidFill>
                  <a:schemeClr val="tx1">
                    <a:tint val="75000"/>
                  </a:schemeClr>
                </a:solidFill>
              </a:defRPr>
            </a:lvl6pPr>
            <a:lvl7pPr marL="2730717" indent="0" algn="ctr">
              <a:buNone/>
              <a:defRPr>
                <a:solidFill>
                  <a:schemeClr val="tx1">
                    <a:tint val="75000"/>
                  </a:schemeClr>
                </a:solidFill>
              </a:defRPr>
            </a:lvl7pPr>
            <a:lvl8pPr marL="3185839" indent="0" algn="ctr">
              <a:buNone/>
              <a:defRPr>
                <a:solidFill>
                  <a:schemeClr val="tx1">
                    <a:tint val="75000"/>
                  </a:schemeClr>
                </a:solidFill>
              </a:defRPr>
            </a:lvl8pPr>
            <a:lvl9pPr marL="3640956" indent="0" algn="ctr">
              <a:buNone/>
              <a:defRPr>
                <a:solidFill>
                  <a:schemeClr val="tx1">
                    <a:tint val="75000"/>
                  </a:schemeClr>
                </a:solidFill>
              </a:defRPr>
            </a:lvl9pPr>
          </a:lstStyle>
          <a:p>
            <a:r>
              <a:rPr lang="en-CA" smtClean="0"/>
              <a:t>Click to edit Master subtitle style</a:t>
            </a:r>
            <a:endParaRPr lang="en-US" dirty="0"/>
          </a:p>
        </p:txBody>
      </p:sp>
      <p:sp>
        <p:nvSpPr>
          <p:cNvPr id="7" name="Text Placeholder 14"/>
          <p:cNvSpPr>
            <a:spLocks noGrp="1"/>
          </p:cNvSpPr>
          <p:nvPr>
            <p:ph type="body" sz="quarter" idx="14"/>
          </p:nvPr>
        </p:nvSpPr>
        <p:spPr>
          <a:xfrm>
            <a:off x="548640" y="6164220"/>
            <a:ext cx="7726680" cy="123111"/>
          </a:xfrm>
        </p:spPr>
        <p:txBody>
          <a:bodyPr>
            <a:spAutoFit/>
          </a:bodyPr>
          <a:lstStyle>
            <a:lvl1pPr marL="0" indent="0">
              <a:buNone/>
              <a:defRPr sz="800"/>
            </a:lvl1pPr>
            <a:lvl2pPr marL="189638" indent="0">
              <a:buNone/>
              <a:defRPr sz="800"/>
            </a:lvl2pPr>
            <a:lvl3pPr marL="360301" indent="0">
              <a:buNone/>
              <a:defRPr sz="800"/>
            </a:lvl3pPr>
            <a:lvl4pPr marL="493046" indent="0">
              <a:buNone/>
              <a:defRPr sz="800"/>
            </a:lvl4pPr>
            <a:lvl5pPr marL="644751" indent="0">
              <a:buNone/>
              <a:defRPr sz="800"/>
            </a:lvl5pPr>
          </a:lstStyle>
          <a:p>
            <a:pPr lvl="0"/>
            <a:r>
              <a:rPr lang="en-CA" dirty="0" smtClean="0"/>
              <a:t>Click to edit Master text styles</a:t>
            </a:r>
          </a:p>
        </p:txBody>
      </p:sp>
    </p:spTree>
    <p:extLst>
      <p:ext uri="{BB962C8B-B14F-4D97-AF65-F5344CB8AC3E}">
        <p14:creationId xmlns:p14="http://schemas.microsoft.com/office/powerpoint/2010/main" val="371261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lIns="91024" tIns="45514" rIns="91024" bIns="45514"/>
          <a:lstStyle>
            <a:lvl1pPr defTabSz="453862">
              <a:defRPr sz="2200">
                <a:solidFill>
                  <a:srgbClr val="000000"/>
                </a:solidFill>
                <a:latin typeface="Arial" pitchFamily="34" charset="0"/>
                <a:ea typeface="MS PGothic" pitchFamily="34" charset="-128"/>
                <a:cs typeface="+mn-cs"/>
              </a:defRPr>
            </a:lvl1pPr>
          </a:lstStyle>
          <a:p>
            <a:pPr fontAlgn="base">
              <a:spcBef>
                <a:spcPct val="0"/>
              </a:spcBef>
              <a:spcAft>
                <a:spcPct val="0"/>
              </a:spcAft>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lIns="91024" tIns="45514" rIns="91024" bIns="45514"/>
          <a:lstStyle>
            <a:lvl1pPr defTabSz="453862">
              <a:defRPr sz="2200">
                <a:solidFill>
                  <a:srgbClr val="000000"/>
                </a:solidFill>
                <a:latin typeface="Arial" pitchFamily="34" charset="0"/>
                <a:ea typeface="MS PGothic" pitchFamily="34" charset="-128"/>
                <a:cs typeface="+mn-cs"/>
              </a:defRPr>
            </a:lvl1pPr>
          </a:lstStyle>
          <a:p>
            <a:pPr fontAlgn="base">
              <a:spcBef>
                <a:spcPct val="0"/>
              </a:spcBef>
              <a:spcAft>
                <a:spcPct val="0"/>
              </a:spcAft>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lIns="91024" tIns="45514" rIns="91024" bIns="45514"/>
          <a:lstStyle>
            <a:lvl1pPr defTabSz="453862">
              <a:defRPr sz="2200">
                <a:solidFill>
                  <a:srgbClr val="000000"/>
                </a:solidFill>
                <a:latin typeface="Arial" pitchFamily="34" charset="0"/>
                <a:ea typeface="MS PGothic" pitchFamily="34" charset="-128"/>
                <a:cs typeface="+mn-cs"/>
              </a:defRPr>
            </a:lvl1pPr>
          </a:lstStyle>
          <a:p>
            <a:pPr fontAlgn="base">
              <a:spcBef>
                <a:spcPct val="0"/>
              </a:spcBef>
              <a:spcAft>
                <a:spcPct val="0"/>
              </a:spcAft>
              <a:defRPr/>
            </a:pPr>
            <a:fld id="{0DF9242F-4206-4BDE-8EB1-4401D36B8B7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492461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8"/>
          <p:cNvGrpSpPr>
            <a:grpSpLocks/>
          </p:cNvGrpSpPr>
          <p:nvPr/>
        </p:nvGrpSpPr>
        <p:grpSpPr bwMode="auto">
          <a:xfrm flipH="1">
            <a:off x="8039100" y="0"/>
            <a:ext cx="1104900" cy="1119188"/>
            <a:chOff x="1440543" y="1418168"/>
            <a:chExt cx="769056" cy="769056"/>
          </a:xfrm>
        </p:grpSpPr>
        <p:sp>
          <p:nvSpPr>
            <p:cNvPr id="5" name="Rectangle 4"/>
            <p:cNvSpPr>
              <a:spLocks noChangeArrowheads="1"/>
            </p:cNvSpPr>
            <p:nvPr userDrawn="1"/>
          </p:nvSpPr>
          <p:spPr bwMode="gray">
            <a:xfrm rot="5400000">
              <a:off x="1701804" y="1156907"/>
              <a:ext cx="246534" cy="769056"/>
            </a:xfrm>
            <a:prstGeom prst="rect">
              <a:avLst/>
            </a:prstGeom>
            <a:solidFill>
              <a:srgbClr val="009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defTabSz="456986" eaLnBrk="1" fontAlgn="base" hangingPunct="1">
                <a:spcBef>
                  <a:spcPct val="0"/>
                </a:spcBef>
                <a:spcAft>
                  <a:spcPct val="0"/>
                </a:spcAft>
                <a:defRPr/>
              </a:pPr>
              <a:endParaRPr lang="en-US" altLang="en-US" smtClean="0">
                <a:solidFill>
                  <a:srgbClr val="00A4E4"/>
                </a:solidFill>
              </a:endParaRPr>
            </a:p>
          </p:txBody>
        </p:sp>
        <p:sp>
          <p:nvSpPr>
            <p:cNvPr id="6" name="Rectangle 5"/>
            <p:cNvSpPr>
              <a:spLocks noChangeArrowheads="1"/>
            </p:cNvSpPr>
            <p:nvPr userDrawn="1"/>
          </p:nvSpPr>
          <p:spPr bwMode="gray">
            <a:xfrm>
              <a:off x="1440543" y="1418168"/>
              <a:ext cx="246407" cy="769056"/>
            </a:xfrm>
            <a:prstGeom prst="rect">
              <a:avLst/>
            </a:prstGeom>
            <a:solidFill>
              <a:srgbClr val="0095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defTabSz="456986" eaLnBrk="1" fontAlgn="base" hangingPunct="1">
                <a:spcBef>
                  <a:spcPct val="0"/>
                </a:spcBef>
                <a:spcAft>
                  <a:spcPct val="0"/>
                </a:spcAft>
                <a:defRPr/>
              </a:pPr>
              <a:endParaRPr lang="en-US" altLang="en-US" smtClean="0">
                <a:solidFill>
                  <a:srgbClr val="00A4E4"/>
                </a:solidFill>
              </a:endParaRPr>
            </a:p>
          </p:txBody>
        </p:sp>
      </p:grpSp>
      <p:pic>
        <p:nvPicPr>
          <p:cNvPr id="7" name="Picture 5" descr="AIG_PRI_pms299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609600" y="685800"/>
            <a:ext cx="13874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5560" eaLnBrk="1" fontAlgn="base" hangingPunct="1">
              <a:spcBef>
                <a:spcPct val="0"/>
              </a:spcBef>
              <a:spcAft>
                <a:spcPct val="0"/>
              </a:spcAft>
              <a:defRPr/>
            </a:pPr>
            <a:r>
              <a:rPr lang="en-US" altLang="en-US" sz="900" dirty="0" smtClean="0">
                <a:solidFill>
                  <a:srgbClr val="000000"/>
                </a:solidFill>
              </a:rPr>
              <a:t>FOR FINANCIAL PROFESSIONAL USE ONLY-NOT FOR PUBLIC DISTRIBUTION</a:t>
            </a:r>
          </a:p>
        </p:txBody>
      </p:sp>
      <p:sp>
        <p:nvSpPr>
          <p:cNvPr id="123906" name="Title Placeholder 22"/>
          <p:cNvSpPr>
            <a:spLocks noGrp="1"/>
          </p:cNvSpPr>
          <p:nvPr>
            <p:ph type="ctrTitle"/>
          </p:nvPr>
        </p:nvSpPr>
        <p:spPr>
          <a:xfrm>
            <a:off x="609604" y="1919290"/>
            <a:ext cx="6581775" cy="1279525"/>
          </a:xfrm>
        </p:spPr>
        <p:txBody>
          <a:bodyPr wrap="square"/>
          <a:lstStyle>
            <a:lvl1pPr>
              <a:defRPr sz="3600">
                <a:solidFill>
                  <a:srgbClr val="0073AE"/>
                </a:solidFill>
              </a:defRPr>
            </a:lvl1pPr>
          </a:lstStyle>
          <a:p>
            <a:r>
              <a:rPr lang="en-US" smtClean="0"/>
              <a:t>Click to edit Master title style</a:t>
            </a:r>
            <a:endParaRPr lang="en-US"/>
          </a:p>
        </p:txBody>
      </p:sp>
      <p:sp>
        <p:nvSpPr>
          <p:cNvPr id="24" name="Text Placeholder 23"/>
          <p:cNvSpPr>
            <a:spLocks noGrp="1"/>
          </p:cNvSpPr>
          <p:nvPr>
            <p:ph type="subTitle" idx="1"/>
          </p:nvPr>
        </p:nvSpPr>
        <p:spPr bwMode="black">
          <a:xfrm>
            <a:off x="609604" y="3262313"/>
            <a:ext cx="6581775" cy="639762"/>
          </a:xfrm>
        </p:spPr>
        <p:txBody>
          <a:bodyPr/>
          <a:lstStyle>
            <a:lvl1pPr marL="0" indent="0">
              <a:buFont typeface="Wingdings" pitchFamily="2" charset="2"/>
              <a:buNone/>
              <a:defRPr sz="1800">
                <a:solidFill>
                  <a:srgbClr val="00A4E4"/>
                </a:solidFill>
              </a:defRPr>
            </a:lvl1pPr>
          </a:lstStyle>
          <a:p>
            <a:r>
              <a:rPr lang="en-US" smtClean="0"/>
              <a:t>Click to edit Master subtitle style</a:t>
            </a:r>
            <a:endParaRPr lang="en-US"/>
          </a:p>
        </p:txBody>
      </p:sp>
    </p:spTree>
    <p:extLst>
      <p:ext uri="{BB962C8B-B14F-4D97-AF65-F5344CB8AC3E}">
        <p14:creationId xmlns:p14="http://schemas.microsoft.com/office/powerpoint/2010/main" val="16975788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15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86" indent="0">
              <a:buNone/>
              <a:defRPr sz="1800"/>
            </a:lvl2pPr>
            <a:lvl3pPr marL="913972" indent="0">
              <a:buNone/>
              <a:defRPr sz="1600"/>
            </a:lvl3pPr>
            <a:lvl4pPr marL="1370959" indent="0">
              <a:buNone/>
              <a:defRPr sz="1400"/>
            </a:lvl4pPr>
            <a:lvl5pPr marL="1827945" indent="0">
              <a:buNone/>
              <a:defRPr sz="1400"/>
            </a:lvl5pPr>
            <a:lvl6pPr marL="2284932" indent="0">
              <a:buNone/>
              <a:defRPr sz="1400"/>
            </a:lvl6pPr>
            <a:lvl7pPr marL="2741916" indent="0">
              <a:buNone/>
              <a:defRPr sz="1400"/>
            </a:lvl7pPr>
            <a:lvl8pPr marL="3198904" indent="0">
              <a:buNone/>
              <a:defRPr sz="1400"/>
            </a:lvl8pPr>
            <a:lvl9pPr marL="3655888" indent="0">
              <a:buNone/>
              <a:defRPr sz="1400"/>
            </a:lvl9pPr>
          </a:lstStyle>
          <a:p>
            <a:pPr lvl="0"/>
            <a:r>
              <a:rPr lang="en-US" smtClean="0"/>
              <a:t>Click to edit Master text styles</a:t>
            </a:r>
          </a:p>
        </p:txBody>
      </p:sp>
    </p:spTree>
    <p:extLst>
      <p:ext uri="{BB962C8B-B14F-4D97-AF65-F5344CB8AC3E}">
        <p14:creationId xmlns:p14="http://schemas.microsoft.com/office/powerpoint/2010/main" val="995178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8"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9625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956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976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6233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7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Tree>
    <p:extLst>
      <p:ext uri="{BB962C8B-B14F-4D97-AF65-F5344CB8AC3E}">
        <p14:creationId xmlns:p14="http://schemas.microsoft.com/office/powerpoint/2010/main" val="2926360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Tree>
    <p:extLst>
      <p:ext uri="{BB962C8B-B14F-4D97-AF65-F5344CB8AC3E}">
        <p14:creationId xmlns:p14="http://schemas.microsoft.com/office/powerpoint/2010/main" val="1964200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0244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552450"/>
            <a:ext cx="2011362" cy="5437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5" y="552450"/>
            <a:ext cx="5881688" cy="5437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7096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IGLR">
    <p:spTree>
      <p:nvGrpSpPr>
        <p:cNvPr id="1" name=""/>
        <p:cNvGrpSpPr/>
        <p:nvPr/>
      </p:nvGrpSpPr>
      <p:grpSpPr>
        <a:xfrm>
          <a:off x="0" y="0"/>
          <a:ext cx="0" cy="0"/>
          <a:chOff x="0" y="0"/>
          <a:chExt cx="0" cy="0"/>
        </a:xfrm>
      </p:grpSpPr>
      <p:sp>
        <p:nvSpPr>
          <p:cNvPr id="2" name="Title 1"/>
          <p:cNvSpPr>
            <a:spLocks noGrp="1"/>
          </p:cNvSpPr>
          <p:nvPr>
            <p:ph type="title"/>
          </p:nvPr>
        </p:nvSpPr>
        <p:spPr>
          <a:xfrm>
            <a:off x="530230" y="739775"/>
            <a:ext cx="8045450" cy="306388"/>
          </a:xfrm>
        </p:spPr>
        <p:txBody>
          <a:bodyPr/>
          <a:lstStyle/>
          <a:p>
            <a:r>
              <a:rPr lang="en-US" smtClean="0"/>
              <a:t>Click to edit Master title style</a:t>
            </a:r>
            <a:endParaRPr lang="en-US"/>
          </a:p>
        </p:txBody>
      </p:sp>
      <p:sp>
        <p:nvSpPr>
          <p:cNvPr id="3" name="Content Placeholder 2"/>
          <p:cNvSpPr>
            <a:spLocks noGrp="1"/>
          </p:cNvSpPr>
          <p:nvPr>
            <p:ph idx="1"/>
          </p:nvPr>
        </p:nvSpPr>
        <p:spPr>
          <a:xfrm>
            <a:off x="549280" y="1603376"/>
            <a:ext cx="8045450" cy="43959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14"/>
          <p:cNvSpPr>
            <a:spLocks noGrp="1"/>
          </p:cNvSpPr>
          <p:nvPr>
            <p:ph type="body" sz="quarter" idx="14"/>
          </p:nvPr>
        </p:nvSpPr>
        <p:spPr>
          <a:xfrm>
            <a:off x="548640" y="6164220"/>
            <a:ext cx="7726680" cy="123111"/>
          </a:xfrm>
        </p:spPr>
        <p:txBody>
          <a:bodyPr>
            <a:spAutoFit/>
          </a:bodyPr>
          <a:lstStyle>
            <a:lvl1pPr marL="0" indent="0">
              <a:buNone/>
              <a:defRPr sz="800"/>
            </a:lvl1pPr>
            <a:lvl2pPr marL="190302" indent="0">
              <a:buNone/>
              <a:defRPr sz="800"/>
            </a:lvl2pPr>
            <a:lvl3pPr marL="361569" indent="0">
              <a:buNone/>
              <a:defRPr sz="800"/>
            </a:lvl3pPr>
            <a:lvl4pPr marL="494779" indent="0">
              <a:buNone/>
              <a:defRPr sz="800"/>
            </a:lvl4pPr>
            <a:lvl5pPr marL="647018" indent="0">
              <a:buNone/>
              <a:defRPr sz="800"/>
            </a:lvl5pPr>
          </a:lstStyle>
          <a:p>
            <a:pPr lvl="0"/>
            <a:r>
              <a:rPr lang="en-CA" dirty="0" smtClean="0"/>
              <a:t>Click to edit Master text styles</a:t>
            </a:r>
          </a:p>
        </p:txBody>
      </p:sp>
      <p:sp>
        <p:nvSpPr>
          <p:cNvPr id="5" name="Subtitle 2"/>
          <p:cNvSpPr>
            <a:spLocks noGrp="1"/>
          </p:cNvSpPr>
          <p:nvPr>
            <p:ph type="subTitle" idx="15"/>
          </p:nvPr>
        </p:nvSpPr>
        <p:spPr>
          <a:xfrm>
            <a:off x="548640" y="1055193"/>
            <a:ext cx="8046720" cy="215444"/>
          </a:xfrm>
          <a:prstGeom prst="rect">
            <a:avLst/>
          </a:prstGeom>
        </p:spPr>
        <p:txBody>
          <a:bodyPr/>
          <a:lstStyle>
            <a:lvl1pPr marL="0" indent="0" algn="l">
              <a:buNone/>
              <a:defRPr sz="1400">
                <a:solidFill>
                  <a:srgbClr val="0087BC"/>
                </a:solidFill>
                <a:latin typeface="Century Gothic" pitchFamily="34" charset="0"/>
              </a:defRPr>
            </a:lvl1pPr>
            <a:lvl2pPr marL="456721" indent="0" algn="ctr">
              <a:buNone/>
              <a:defRPr>
                <a:solidFill>
                  <a:schemeClr val="tx1">
                    <a:tint val="75000"/>
                  </a:schemeClr>
                </a:solidFill>
              </a:defRPr>
            </a:lvl2pPr>
            <a:lvl3pPr marL="913437" indent="0" algn="ctr">
              <a:buNone/>
              <a:defRPr>
                <a:solidFill>
                  <a:schemeClr val="tx1">
                    <a:tint val="75000"/>
                  </a:schemeClr>
                </a:solidFill>
              </a:defRPr>
            </a:lvl3pPr>
            <a:lvl4pPr marL="1370158" indent="0" algn="ctr">
              <a:buNone/>
              <a:defRPr>
                <a:solidFill>
                  <a:schemeClr val="tx1">
                    <a:tint val="75000"/>
                  </a:schemeClr>
                </a:solidFill>
              </a:defRPr>
            </a:lvl4pPr>
            <a:lvl5pPr marL="1826876" indent="0" algn="ctr">
              <a:buNone/>
              <a:defRPr>
                <a:solidFill>
                  <a:schemeClr val="tx1">
                    <a:tint val="75000"/>
                  </a:schemeClr>
                </a:solidFill>
              </a:defRPr>
            </a:lvl5pPr>
            <a:lvl6pPr marL="2283597" indent="0" algn="ctr">
              <a:buNone/>
              <a:defRPr>
                <a:solidFill>
                  <a:schemeClr val="tx1">
                    <a:tint val="75000"/>
                  </a:schemeClr>
                </a:solidFill>
              </a:defRPr>
            </a:lvl6pPr>
            <a:lvl7pPr marL="2740313" indent="0" algn="ctr">
              <a:buNone/>
              <a:defRPr>
                <a:solidFill>
                  <a:schemeClr val="tx1">
                    <a:tint val="75000"/>
                  </a:schemeClr>
                </a:solidFill>
              </a:defRPr>
            </a:lvl7pPr>
            <a:lvl8pPr marL="3197034" indent="0" algn="ctr">
              <a:buNone/>
              <a:defRPr>
                <a:solidFill>
                  <a:schemeClr val="tx1">
                    <a:tint val="75000"/>
                  </a:schemeClr>
                </a:solidFill>
              </a:defRPr>
            </a:lvl8pPr>
            <a:lvl9pPr marL="3653752"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1474121971"/>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IGLR - Title Slide">
    <p:bg>
      <p:bgPr>
        <a:solidFill>
          <a:srgbClr val="00A4E4"/>
        </a:solidFill>
        <a:effectLst/>
      </p:bgPr>
    </p:bg>
    <p:spTree>
      <p:nvGrpSpPr>
        <p:cNvPr id="1" name=""/>
        <p:cNvGrpSpPr/>
        <p:nvPr/>
      </p:nvGrpSpPr>
      <p:grpSpPr>
        <a:xfrm>
          <a:off x="0" y="0"/>
          <a:ext cx="0" cy="0"/>
          <a:chOff x="0" y="0"/>
          <a:chExt cx="0" cy="0"/>
        </a:xfrm>
      </p:grpSpPr>
      <p:pic>
        <p:nvPicPr>
          <p:cNvPr id="4" name="Picture 13" descr="AG_Logo_2Line_Left_white_lar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5763" y="454025"/>
            <a:ext cx="26765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gray">
          <a:xfrm>
            <a:off x="523875" y="6069013"/>
            <a:ext cx="6992938"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81985" rIns="29211" bIns="81985" anchor="ctr">
            <a:spAutoFit/>
          </a:bodyPr>
          <a:lstStyle/>
          <a:p>
            <a:pPr defTabSz="735842" eaLnBrk="0" fontAlgn="base" hangingPunct="0">
              <a:spcBef>
                <a:spcPts val="269"/>
              </a:spcBef>
              <a:spcAft>
                <a:spcPct val="0"/>
              </a:spcAft>
              <a:defRPr/>
            </a:pPr>
            <a:r>
              <a:rPr lang="en-US" sz="900" b="1" dirty="0">
                <a:solidFill>
                  <a:srgbClr val="FFFFFF"/>
                </a:solidFill>
                <a:latin typeface="Century Gothic" pitchFamily="34" charset="0"/>
                <a:cs typeface="ＭＳ Ｐゴシック"/>
              </a:rPr>
              <a:t>FOR PRODUCER USE ONLY – NOT FOR DISSEMINATION TO THE PUBLIC</a:t>
            </a:r>
          </a:p>
          <a:p>
            <a:pPr defTabSz="735842" eaLnBrk="0" fontAlgn="base" hangingPunct="0">
              <a:spcBef>
                <a:spcPts val="269"/>
              </a:spcBef>
              <a:spcAft>
                <a:spcPct val="0"/>
              </a:spcAft>
              <a:defRPr/>
            </a:pPr>
            <a:r>
              <a:rPr lang="en-US" sz="900" dirty="0">
                <a:solidFill>
                  <a:srgbClr val="FFFFFF"/>
                </a:solidFill>
                <a:latin typeface="Century Gothic" pitchFamily="34" charset="0"/>
                <a:cs typeface="ＭＳ Ｐゴシック"/>
              </a:rPr>
              <a:t>All the information contained herein is confidential and proprietary and belongs solely to American General Life Companies.  The unauthorized use, reproduction or disclosure of this information is prohibited.</a:t>
            </a:r>
          </a:p>
        </p:txBody>
      </p:sp>
      <p:sp>
        <p:nvSpPr>
          <p:cNvPr id="6" name="Title 1"/>
          <p:cNvSpPr>
            <a:spLocks noGrp="1"/>
          </p:cNvSpPr>
          <p:nvPr>
            <p:ph type="title"/>
          </p:nvPr>
        </p:nvSpPr>
        <p:spPr>
          <a:xfrm>
            <a:off x="491145" y="2613780"/>
            <a:ext cx="6583680" cy="624523"/>
          </a:xfrm>
          <a:prstGeom prst="rect">
            <a:avLst/>
          </a:prstGeom>
        </p:spPr>
        <p:txBody>
          <a:bodyPr/>
          <a:lstStyle>
            <a:lvl1pPr algn="l">
              <a:defRPr sz="3600">
                <a:solidFill>
                  <a:schemeClr val="bg1"/>
                </a:solidFill>
              </a:defRPr>
            </a:lvl1pPr>
          </a:lstStyle>
          <a:p>
            <a:r>
              <a:rPr lang="en-CA" dirty="0" smtClean="0"/>
              <a:t>Click to edit Master title style</a:t>
            </a:r>
            <a:endParaRPr lang="en-US" dirty="0"/>
          </a:p>
        </p:txBody>
      </p:sp>
      <p:sp>
        <p:nvSpPr>
          <p:cNvPr id="8" name="Subtitle 2"/>
          <p:cNvSpPr>
            <a:spLocks noGrp="1"/>
          </p:cNvSpPr>
          <p:nvPr>
            <p:ph type="subTitle" idx="1"/>
          </p:nvPr>
        </p:nvSpPr>
        <p:spPr bwMode="gray">
          <a:xfrm>
            <a:off x="491146" y="3371295"/>
            <a:ext cx="6587066" cy="301441"/>
          </a:xfrm>
          <a:prstGeom prst="rect">
            <a:avLst/>
          </a:prstGeom>
        </p:spPr>
        <p:txBody>
          <a:bodyPr/>
          <a:lstStyle>
            <a:lvl1pPr marL="0" indent="0" algn="l">
              <a:spcBef>
                <a:spcPts val="0"/>
              </a:spcBef>
              <a:buNone/>
              <a:defRPr sz="1800">
                <a:solidFill>
                  <a:schemeClr val="bg1"/>
                </a:solidFill>
                <a:latin typeface="Century Gothic" pitchFamily="34" charset="0"/>
              </a:defRPr>
            </a:lvl1pPr>
            <a:lvl2pPr marL="456721" indent="0" algn="ctr">
              <a:buNone/>
              <a:defRPr>
                <a:solidFill>
                  <a:schemeClr val="tx1">
                    <a:tint val="75000"/>
                  </a:schemeClr>
                </a:solidFill>
              </a:defRPr>
            </a:lvl2pPr>
            <a:lvl3pPr marL="913437" indent="0" algn="ctr">
              <a:buNone/>
              <a:defRPr>
                <a:solidFill>
                  <a:schemeClr val="tx1">
                    <a:tint val="75000"/>
                  </a:schemeClr>
                </a:solidFill>
              </a:defRPr>
            </a:lvl3pPr>
            <a:lvl4pPr marL="1370158" indent="0" algn="ctr">
              <a:buNone/>
              <a:defRPr>
                <a:solidFill>
                  <a:schemeClr val="tx1">
                    <a:tint val="75000"/>
                  </a:schemeClr>
                </a:solidFill>
              </a:defRPr>
            </a:lvl4pPr>
            <a:lvl5pPr marL="1826876" indent="0" algn="ctr">
              <a:buNone/>
              <a:defRPr>
                <a:solidFill>
                  <a:schemeClr val="tx1">
                    <a:tint val="75000"/>
                  </a:schemeClr>
                </a:solidFill>
              </a:defRPr>
            </a:lvl5pPr>
            <a:lvl6pPr marL="2283597" indent="0" algn="ctr">
              <a:buNone/>
              <a:defRPr>
                <a:solidFill>
                  <a:schemeClr val="tx1">
                    <a:tint val="75000"/>
                  </a:schemeClr>
                </a:solidFill>
              </a:defRPr>
            </a:lvl6pPr>
            <a:lvl7pPr marL="2740313" indent="0" algn="ctr">
              <a:buNone/>
              <a:defRPr>
                <a:solidFill>
                  <a:schemeClr val="tx1">
                    <a:tint val="75000"/>
                  </a:schemeClr>
                </a:solidFill>
              </a:defRPr>
            </a:lvl7pPr>
            <a:lvl8pPr marL="3197034" indent="0" algn="ctr">
              <a:buNone/>
              <a:defRPr>
                <a:solidFill>
                  <a:schemeClr val="tx1">
                    <a:tint val="75000"/>
                  </a:schemeClr>
                </a:solidFill>
              </a:defRPr>
            </a:lvl8pPr>
            <a:lvl9pPr marL="3653752"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809556816"/>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Mast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09600"/>
          </a:xfrm>
          <a:prstGeom prst="rect">
            <a:avLst/>
          </a:prstGeom>
          <a:solidFill>
            <a:srgbClr val="00A4E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1985" tIns="40991" rIns="81985" bIns="40991" anchor="ctr"/>
          <a:lstStyle/>
          <a:p>
            <a:pPr algn="ctr" defTabSz="456721" fontAlgn="base">
              <a:spcBef>
                <a:spcPct val="0"/>
              </a:spcBef>
              <a:spcAft>
                <a:spcPct val="0"/>
              </a:spcAft>
              <a:defRPr/>
            </a:pPr>
            <a:endParaRPr lang="en-US" sz="1600">
              <a:solidFill>
                <a:srgbClr val="FFFFFF"/>
              </a:solidFill>
            </a:endParaRPr>
          </a:p>
        </p:txBody>
      </p:sp>
      <p:sp>
        <p:nvSpPr>
          <p:cNvPr id="5" name="Slide Number Placeholder 5"/>
          <p:cNvSpPr txBox="1">
            <a:spLocks/>
          </p:cNvSpPr>
          <p:nvPr userDrawn="1"/>
        </p:nvSpPr>
        <p:spPr bwMode="gray">
          <a:xfrm>
            <a:off x="8324850" y="6429375"/>
            <a:ext cx="280988" cy="269875"/>
          </a:xfrm>
          <a:prstGeom prst="rect">
            <a:avLst/>
          </a:prstGeom>
          <a:noFill/>
        </p:spPr>
        <p:txBody>
          <a:bodyPr lIns="0" tIns="0" rIns="0" bIns="0" anchor="ctr"/>
          <a:lstStyle>
            <a:lvl1pPr defTabSz="457200">
              <a:defRPr sz="2400">
                <a:solidFill>
                  <a:schemeClr val="tx1"/>
                </a:solidFill>
                <a:latin typeface="Arial" pitchFamily="34" charset="0"/>
                <a:ea typeface="ＭＳ Ｐゴシック"/>
                <a:cs typeface="ＭＳ Ｐゴシック"/>
              </a:defRPr>
            </a:lvl1pPr>
            <a:lvl2pPr marL="742950" indent="-285750" defTabSz="457200">
              <a:defRPr sz="2400">
                <a:solidFill>
                  <a:schemeClr val="tx1"/>
                </a:solidFill>
                <a:latin typeface="Arial" pitchFamily="34" charset="0"/>
                <a:ea typeface="ＭＳ Ｐゴシック"/>
                <a:cs typeface="ＭＳ Ｐゴシック"/>
              </a:defRPr>
            </a:lvl2pPr>
            <a:lvl3pPr marL="1143000" indent="-228600" defTabSz="457200">
              <a:defRPr sz="2400">
                <a:solidFill>
                  <a:schemeClr val="tx1"/>
                </a:solidFill>
                <a:latin typeface="Arial" pitchFamily="34" charset="0"/>
                <a:ea typeface="ＭＳ Ｐゴシック"/>
                <a:cs typeface="ＭＳ Ｐゴシック"/>
              </a:defRPr>
            </a:lvl3pPr>
            <a:lvl4pPr marL="1600200" indent="-228600" defTabSz="457200">
              <a:defRPr sz="2400">
                <a:solidFill>
                  <a:schemeClr val="tx1"/>
                </a:solidFill>
                <a:latin typeface="Arial" pitchFamily="34" charset="0"/>
                <a:ea typeface="ＭＳ Ｐゴシック"/>
                <a:cs typeface="ＭＳ Ｐゴシック"/>
              </a:defRPr>
            </a:lvl4pPr>
            <a:lvl5pPr marL="2057400" indent="-228600" defTabSz="457200">
              <a:defRPr sz="2400">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r" fontAlgn="base">
              <a:spcBef>
                <a:spcPct val="0"/>
              </a:spcBef>
              <a:spcAft>
                <a:spcPct val="0"/>
              </a:spcAft>
              <a:defRPr/>
            </a:pPr>
            <a:fld id="{18E909E0-9209-44AB-BA90-D5BB8DDF164B}" type="slidenum">
              <a:rPr lang="en-US" sz="800" smtClean="0">
                <a:solidFill>
                  <a:srgbClr val="00B4FB"/>
                </a:solidFill>
                <a:latin typeface="Century Gothic" pitchFamily="34" charset="0"/>
              </a:rPr>
              <a:pPr algn="r" fontAlgn="base">
                <a:spcBef>
                  <a:spcPct val="0"/>
                </a:spcBef>
                <a:spcAft>
                  <a:spcPct val="0"/>
                </a:spcAft>
                <a:defRPr/>
              </a:pPr>
              <a:t>‹#›</a:t>
            </a:fld>
            <a:endParaRPr lang="en-US" sz="800" smtClean="0">
              <a:solidFill>
                <a:srgbClr val="00B4FB"/>
              </a:solidFill>
              <a:latin typeface="Century Gothic" pitchFamily="34" charset="0"/>
            </a:endParaRPr>
          </a:p>
        </p:txBody>
      </p:sp>
      <p:pic>
        <p:nvPicPr>
          <p:cNvPr id="7" name="Picture 13" descr="AG_Logo_2Line_Left_white_larg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2438" y="128588"/>
            <a:ext cx="166211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549275" y="6356350"/>
            <a:ext cx="8045450" cy="0"/>
          </a:xfrm>
          <a:prstGeom prst="line">
            <a:avLst/>
          </a:prstGeom>
          <a:ln w="9525" cap="flat" cmpd="sng">
            <a:solidFill>
              <a:schemeClr val="accent5"/>
            </a:solidFill>
            <a:round/>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1278467" y="1949731"/>
            <a:ext cx="6583680" cy="1280160"/>
          </a:xfrm>
          <a:prstGeom prst="rect">
            <a:avLst/>
          </a:prstGeom>
        </p:spPr>
        <p:txBody>
          <a:bodyPr/>
          <a:lstStyle>
            <a:lvl1pPr algn="ctr">
              <a:defRPr sz="3600"/>
            </a:lvl1pPr>
          </a:lstStyle>
          <a:p>
            <a:r>
              <a:rPr lang="en-CA" dirty="0" smtClean="0"/>
              <a:t>Click to edit Master title style</a:t>
            </a:r>
            <a:endParaRPr lang="en-US" dirty="0"/>
          </a:p>
        </p:txBody>
      </p:sp>
      <p:sp>
        <p:nvSpPr>
          <p:cNvPr id="8" name="Subtitle 2"/>
          <p:cNvSpPr>
            <a:spLocks noGrp="1"/>
          </p:cNvSpPr>
          <p:nvPr>
            <p:ph type="subTitle" idx="1"/>
          </p:nvPr>
        </p:nvSpPr>
        <p:spPr bwMode="gray">
          <a:xfrm>
            <a:off x="1278472" y="3438522"/>
            <a:ext cx="6587066" cy="636071"/>
          </a:xfrm>
          <a:prstGeom prst="rect">
            <a:avLst/>
          </a:prstGeom>
        </p:spPr>
        <p:txBody>
          <a:bodyPr/>
          <a:lstStyle>
            <a:lvl1pPr marL="0" indent="0" algn="ctr">
              <a:spcBef>
                <a:spcPts val="0"/>
              </a:spcBef>
              <a:buNone/>
              <a:defRPr sz="1800">
                <a:solidFill>
                  <a:schemeClr val="bg2"/>
                </a:solidFill>
                <a:latin typeface="Century Gothic" pitchFamily="34" charset="0"/>
              </a:defRPr>
            </a:lvl1pPr>
            <a:lvl2pPr marL="456721" indent="0" algn="ctr">
              <a:buNone/>
              <a:defRPr>
                <a:solidFill>
                  <a:schemeClr val="tx1">
                    <a:tint val="75000"/>
                  </a:schemeClr>
                </a:solidFill>
              </a:defRPr>
            </a:lvl2pPr>
            <a:lvl3pPr marL="913437" indent="0" algn="ctr">
              <a:buNone/>
              <a:defRPr>
                <a:solidFill>
                  <a:schemeClr val="tx1">
                    <a:tint val="75000"/>
                  </a:schemeClr>
                </a:solidFill>
              </a:defRPr>
            </a:lvl3pPr>
            <a:lvl4pPr marL="1370158" indent="0" algn="ctr">
              <a:buNone/>
              <a:defRPr>
                <a:solidFill>
                  <a:schemeClr val="tx1">
                    <a:tint val="75000"/>
                  </a:schemeClr>
                </a:solidFill>
              </a:defRPr>
            </a:lvl4pPr>
            <a:lvl5pPr marL="1826876" indent="0" algn="ctr">
              <a:buNone/>
              <a:defRPr>
                <a:solidFill>
                  <a:schemeClr val="tx1">
                    <a:tint val="75000"/>
                  </a:schemeClr>
                </a:solidFill>
              </a:defRPr>
            </a:lvl5pPr>
            <a:lvl6pPr marL="2283597" indent="0" algn="ctr">
              <a:buNone/>
              <a:defRPr>
                <a:solidFill>
                  <a:schemeClr val="tx1">
                    <a:tint val="75000"/>
                  </a:schemeClr>
                </a:solidFill>
              </a:defRPr>
            </a:lvl6pPr>
            <a:lvl7pPr marL="2740313" indent="0" algn="ctr">
              <a:buNone/>
              <a:defRPr>
                <a:solidFill>
                  <a:schemeClr val="tx1">
                    <a:tint val="75000"/>
                  </a:schemeClr>
                </a:solidFill>
              </a:defRPr>
            </a:lvl7pPr>
            <a:lvl8pPr marL="3197034" indent="0" algn="ctr">
              <a:buNone/>
              <a:defRPr>
                <a:solidFill>
                  <a:schemeClr val="tx1">
                    <a:tint val="75000"/>
                  </a:schemeClr>
                </a:solidFill>
              </a:defRPr>
            </a:lvl8pPr>
            <a:lvl9pPr marL="3653752"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3454715559"/>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TM Projection - bullets">
    <p:spTree>
      <p:nvGrpSpPr>
        <p:cNvPr id="1" name=""/>
        <p:cNvGrpSpPr/>
        <p:nvPr/>
      </p:nvGrpSpPr>
      <p:grpSpPr>
        <a:xfrm>
          <a:off x="0" y="0"/>
          <a:ext cx="0" cy="0"/>
          <a:chOff x="0" y="0"/>
          <a:chExt cx="0" cy="0"/>
        </a:xfrm>
      </p:grpSpPr>
      <p:sp>
        <p:nvSpPr>
          <p:cNvPr id="5" name="Subtitle 2"/>
          <p:cNvSpPr>
            <a:spLocks noGrp="1"/>
          </p:cNvSpPr>
          <p:nvPr>
            <p:ph type="subTitle" idx="15"/>
          </p:nvPr>
        </p:nvSpPr>
        <p:spPr>
          <a:xfrm>
            <a:off x="548640" y="1507081"/>
            <a:ext cx="8046720" cy="343875"/>
          </a:xfrm>
          <a:prstGeom prst="rect">
            <a:avLst/>
          </a:prstGeom>
        </p:spPr>
        <p:txBody>
          <a:bodyPr/>
          <a:lstStyle>
            <a:lvl1pPr marL="0" indent="0" algn="l">
              <a:buNone/>
              <a:defRPr sz="1800" b="1">
                <a:solidFill>
                  <a:schemeClr val="tx1"/>
                </a:solidFill>
                <a:latin typeface="Arial" panose="020B0604020202020204" pitchFamily="34" charset="0"/>
                <a:cs typeface="Arial" panose="020B0604020202020204" pitchFamily="34" charset="0"/>
              </a:defRPr>
            </a:lvl1pPr>
            <a:lvl2pPr marL="408141" indent="0" algn="ctr">
              <a:buNone/>
              <a:defRPr>
                <a:solidFill>
                  <a:schemeClr val="tx1">
                    <a:tint val="75000"/>
                  </a:schemeClr>
                </a:solidFill>
              </a:defRPr>
            </a:lvl2pPr>
            <a:lvl3pPr marL="816282" indent="0" algn="ctr">
              <a:buNone/>
              <a:defRPr>
                <a:solidFill>
                  <a:schemeClr val="tx1">
                    <a:tint val="75000"/>
                  </a:schemeClr>
                </a:solidFill>
              </a:defRPr>
            </a:lvl3pPr>
            <a:lvl4pPr marL="1224423" indent="0" algn="ctr">
              <a:buNone/>
              <a:defRPr>
                <a:solidFill>
                  <a:schemeClr val="tx1">
                    <a:tint val="75000"/>
                  </a:schemeClr>
                </a:solidFill>
              </a:defRPr>
            </a:lvl4pPr>
            <a:lvl5pPr marL="1632564" indent="0" algn="ctr">
              <a:buNone/>
              <a:defRPr>
                <a:solidFill>
                  <a:schemeClr val="tx1">
                    <a:tint val="75000"/>
                  </a:schemeClr>
                </a:solidFill>
              </a:defRPr>
            </a:lvl5pPr>
            <a:lvl6pPr marL="2040705" indent="0" algn="ctr">
              <a:buNone/>
              <a:defRPr>
                <a:solidFill>
                  <a:schemeClr val="tx1">
                    <a:tint val="75000"/>
                  </a:schemeClr>
                </a:solidFill>
              </a:defRPr>
            </a:lvl6pPr>
            <a:lvl7pPr marL="2448846" indent="0" algn="ctr">
              <a:buNone/>
              <a:defRPr>
                <a:solidFill>
                  <a:schemeClr val="tx1">
                    <a:tint val="75000"/>
                  </a:schemeClr>
                </a:solidFill>
              </a:defRPr>
            </a:lvl7pPr>
            <a:lvl8pPr marL="2856988" indent="0" algn="ctr">
              <a:buNone/>
              <a:defRPr>
                <a:solidFill>
                  <a:schemeClr val="tx1">
                    <a:tint val="75000"/>
                  </a:schemeClr>
                </a:solidFill>
              </a:defRPr>
            </a:lvl8pPr>
            <a:lvl9pPr marL="3265129" indent="0" algn="ctr">
              <a:buNone/>
              <a:defRPr>
                <a:solidFill>
                  <a:schemeClr val="tx1">
                    <a:tint val="75000"/>
                  </a:schemeClr>
                </a:solidFill>
              </a:defRPr>
            </a:lvl9pPr>
          </a:lstStyle>
          <a:p>
            <a:r>
              <a:rPr lang="en-CA" dirty="0" smtClean="0"/>
              <a:t>Click to edit Master subtitle style</a:t>
            </a:r>
            <a:endParaRPr lang="en-US" dirty="0"/>
          </a:p>
        </p:txBody>
      </p:sp>
      <p:sp>
        <p:nvSpPr>
          <p:cNvPr id="11" name="Text Placeholder 23"/>
          <p:cNvSpPr>
            <a:spLocks noGrp="1"/>
          </p:cNvSpPr>
          <p:nvPr>
            <p:ph idx="1"/>
          </p:nvPr>
        </p:nvSpPr>
        <p:spPr bwMode="auto">
          <a:xfrm>
            <a:off x="549854" y="2125854"/>
            <a:ext cx="8044295" cy="400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1600" b="1">
                <a:solidFill>
                  <a:schemeClr val="tx2"/>
                </a:solidFill>
                <a:latin typeface="Arial" panose="020B0604020202020204" pitchFamily="34" charset="0"/>
                <a:cs typeface="Arial" panose="020B0604020202020204" pitchFamily="34" charset="0"/>
              </a:defRPr>
            </a:lvl1pPr>
            <a:lvl2pPr>
              <a:defRPr sz="1400" b="1">
                <a:solidFill>
                  <a:schemeClr val="tx2"/>
                </a:solidFill>
                <a:latin typeface="Arial" panose="020B0604020202020204" pitchFamily="34" charset="0"/>
                <a:cs typeface="Arial" panose="020B0604020202020204" pitchFamily="34" charset="0"/>
              </a:defRPr>
            </a:lvl2pPr>
            <a:lvl3pPr>
              <a:defRPr sz="1400" b="1">
                <a:solidFill>
                  <a:schemeClr val="tx2"/>
                </a:solidFill>
                <a:latin typeface="Arial" panose="020B0604020202020204" pitchFamily="34" charset="0"/>
                <a:cs typeface="Arial" panose="020B0604020202020204" pitchFamily="34" charset="0"/>
              </a:defRPr>
            </a:lvl3pPr>
            <a:lvl4pPr>
              <a:defRPr sz="1400" b="1">
                <a:solidFill>
                  <a:schemeClr val="tx2"/>
                </a:solidFill>
                <a:latin typeface="Arial" panose="020B0604020202020204" pitchFamily="34" charset="0"/>
                <a:cs typeface="Arial" panose="020B0604020202020204" pitchFamily="34" charset="0"/>
              </a:defRPr>
            </a:lvl4pPr>
            <a:lvl5pPr>
              <a:defRPr sz="1400" b="1">
                <a:solidFill>
                  <a:schemeClr val="tx2"/>
                </a:solidFill>
                <a:latin typeface="Arial" panose="020B0604020202020204" pitchFamily="34" charset="0"/>
                <a:cs typeface="Arial" panose="020B0604020202020204" pitchFamily="34" charset="0"/>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smtClean="0"/>
          </a:p>
        </p:txBody>
      </p:sp>
      <p:sp>
        <p:nvSpPr>
          <p:cNvPr id="2" name="Title 1"/>
          <p:cNvSpPr>
            <a:spLocks noGrp="1"/>
          </p:cNvSpPr>
          <p:nvPr>
            <p:ph type="title"/>
          </p:nvPr>
        </p:nvSpPr>
        <p:spPr>
          <a:xfrm>
            <a:off x="530226" y="978783"/>
            <a:ext cx="8045450" cy="306388"/>
          </a:xfrm>
        </p:spPr>
        <p:txBody>
          <a:bodyPr/>
          <a:lstStyle>
            <a:lvl1pPr>
              <a:defRPr lang="en-US" sz="2200" b="1" kern="1200" dirty="0">
                <a:solidFill>
                  <a:schemeClr val="tx1"/>
                </a:solidFill>
                <a:latin typeface="Arial" panose="020B0604020202020204" pitchFamily="34" charset="0"/>
                <a:ea typeface="+mj-ea"/>
                <a:cs typeface="Arial" panose="020B0604020202020204" pitchFamily="34" charset="0"/>
              </a:defRPr>
            </a:lvl1pPr>
          </a:lstStyle>
          <a:p>
            <a:pPr lvl="0" algn="l" defTabSz="407010" rtl="0" eaLnBrk="0" fontAlgn="base" hangingPunct="0">
              <a:spcBef>
                <a:spcPct val="0"/>
              </a:spcBef>
              <a:spcAft>
                <a:spcPct val="0"/>
              </a:spcAft>
            </a:pPr>
            <a:r>
              <a:rPr lang="en-US" dirty="0" smtClean="0"/>
              <a:t>Click to edit Master title style</a:t>
            </a:r>
            <a:endParaRPr lang="en-US" dirty="0"/>
          </a:p>
        </p:txBody>
      </p:sp>
    </p:spTree>
    <p:extLst>
      <p:ext uri="{BB962C8B-B14F-4D97-AF65-F5344CB8AC3E}">
        <p14:creationId xmlns:p14="http://schemas.microsoft.com/office/powerpoint/2010/main" val="25253347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5"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1019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506539"/>
            <a:ext cx="8456784" cy="4672584"/>
          </a:xfrm>
        </p:spPr>
        <p:txBody>
          <a:bodyPr>
            <a:noAutofit/>
          </a:bodyPr>
          <a:lstStyle>
            <a:lvl1pPr>
              <a:lnSpc>
                <a:spcPct val="100000"/>
              </a:lnSpc>
              <a:defRPr sz="18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a:xfrm>
            <a:off x="342900" y="165101"/>
            <a:ext cx="8458200" cy="647699"/>
          </a:xfrm>
        </p:spPr>
        <p:txBody>
          <a:bodyPr>
            <a:noAutofit/>
          </a:bodyPr>
          <a:lstStyle>
            <a:lvl1pPr>
              <a:defRPr sz="2200" baseline="0"/>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954574" y="6220266"/>
            <a:ext cx="5744401" cy="492125"/>
          </a:xfrm>
        </p:spPr>
        <p:txBody>
          <a:bodyPr anchor="b">
            <a:normAutofit/>
          </a:bodyPr>
          <a:lstStyle>
            <a:lvl1pPr marL="0" indent="0">
              <a:spcBef>
                <a:spcPts val="0"/>
              </a:spcBef>
              <a:buFontTx/>
              <a:buNone/>
              <a:defRPr lang="en-US" sz="600" kern="1200" dirty="0">
                <a:solidFill>
                  <a:schemeClr val="tx1">
                    <a:tint val="75000"/>
                  </a:schemeClr>
                </a:solidFill>
                <a:latin typeface="+mn-lt"/>
                <a:ea typeface="+mn-ea"/>
                <a:cs typeface="+mn-cs"/>
              </a:defRPr>
            </a:lvl1pPr>
          </a:lstStyle>
          <a:p>
            <a:pPr lvl="0"/>
            <a:r>
              <a:rPr lang="en-US" smtClean="0"/>
              <a:t>Click to edit Master text styles</a:t>
            </a:r>
          </a:p>
        </p:txBody>
      </p:sp>
      <p:sp>
        <p:nvSpPr>
          <p:cNvPr id="4" name="Text Placeholder 3"/>
          <p:cNvSpPr>
            <a:spLocks noGrp="1"/>
          </p:cNvSpPr>
          <p:nvPr>
            <p:ph type="body" sz="quarter" idx="14"/>
          </p:nvPr>
        </p:nvSpPr>
        <p:spPr>
          <a:xfrm>
            <a:off x="342901" y="868680"/>
            <a:ext cx="8456785" cy="502920"/>
          </a:xfrm>
        </p:spPr>
        <p:txBody>
          <a:bodyPr/>
          <a:lstStyle>
            <a:lvl1pPr marL="0" indent="0">
              <a:spcBef>
                <a:spcPts val="0"/>
              </a:spcBef>
              <a:buFontTx/>
              <a:buNone/>
              <a:defRPr sz="1400" baseline="0"/>
            </a:lvl1pPr>
          </a:lstStyle>
          <a:p>
            <a:pPr lvl="0"/>
            <a:r>
              <a:rPr lang="en-US" smtClean="0"/>
              <a:t>Click to edit Master text styles</a:t>
            </a:r>
          </a:p>
        </p:txBody>
      </p:sp>
      <p:sp>
        <p:nvSpPr>
          <p:cNvPr id="6" name="Slide Number Placeholder 3"/>
          <p:cNvSpPr>
            <a:spLocks noGrp="1"/>
          </p:cNvSpPr>
          <p:nvPr>
            <p:ph type="sldNum" sz="quarter" idx="15"/>
          </p:nvPr>
        </p:nvSpPr>
        <p:spPr>
          <a:xfrm>
            <a:off x="6553200" y="6356350"/>
            <a:ext cx="2133600" cy="366713"/>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34" charset="-128"/>
              </a:defRPr>
            </a:lvl1pPr>
          </a:lstStyle>
          <a:p>
            <a:pPr>
              <a:defRPr/>
            </a:pPr>
            <a:fld id="{8709D04E-56E6-4C5A-86B1-B64C74E21878}" type="slidenum">
              <a:rPr lang="en-US"/>
              <a:pPr>
                <a:defRPr/>
              </a:pPr>
              <a:t>‹#›</a:t>
            </a:fld>
            <a:endParaRPr lang="en-US" dirty="0"/>
          </a:p>
        </p:txBody>
      </p:sp>
    </p:spTree>
    <p:extLst>
      <p:ext uri="{BB962C8B-B14F-4D97-AF65-F5344CB8AC3E}">
        <p14:creationId xmlns:p14="http://schemas.microsoft.com/office/powerpoint/2010/main" val="1389846900"/>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One Life">
    <p:spTree>
      <p:nvGrpSpPr>
        <p:cNvPr id="1" name=""/>
        <p:cNvGrpSpPr/>
        <p:nvPr/>
      </p:nvGrpSpPr>
      <p:grpSpPr>
        <a:xfrm>
          <a:off x="0" y="0"/>
          <a:ext cx="0" cy="0"/>
          <a:chOff x="0" y="0"/>
          <a:chExt cx="0" cy="0"/>
        </a:xfrm>
      </p:grpSpPr>
      <p:sp>
        <p:nvSpPr>
          <p:cNvPr id="2" name="Title 1"/>
          <p:cNvSpPr>
            <a:spLocks noGrp="1"/>
          </p:cNvSpPr>
          <p:nvPr>
            <p:ph type="title"/>
          </p:nvPr>
        </p:nvSpPr>
        <p:spPr>
          <a:xfrm>
            <a:off x="530230" y="739775"/>
            <a:ext cx="8045450" cy="306388"/>
          </a:xfrm>
        </p:spPr>
        <p:txBody>
          <a:bodyPr/>
          <a:lstStyle/>
          <a:p>
            <a:r>
              <a:rPr lang="en-US" smtClean="0"/>
              <a:t>Click to edit Master title style</a:t>
            </a:r>
            <a:endParaRPr lang="en-US"/>
          </a:p>
        </p:txBody>
      </p:sp>
      <p:sp>
        <p:nvSpPr>
          <p:cNvPr id="3" name="Content Placeholder 2"/>
          <p:cNvSpPr>
            <a:spLocks noGrp="1"/>
          </p:cNvSpPr>
          <p:nvPr>
            <p:ph idx="1"/>
          </p:nvPr>
        </p:nvSpPr>
        <p:spPr>
          <a:xfrm>
            <a:off x="549280" y="1603378"/>
            <a:ext cx="8045450" cy="43959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5"/>
          </p:nvPr>
        </p:nvSpPr>
        <p:spPr>
          <a:xfrm>
            <a:off x="548640" y="1055195"/>
            <a:ext cx="8046720" cy="215444"/>
          </a:xfrm>
          <a:prstGeom prst="rect">
            <a:avLst/>
          </a:prstGeom>
        </p:spPr>
        <p:txBody>
          <a:bodyPr/>
          <a:lstStyle>
            <a:lvl1pPr marL="0" indent="0" algn="l">
              <a:buNone/>
              <a:defRPr sz="1400">
                <a:solidFill>
                  <a:srgbClr val="0087BC"/>
                </a:solidFill>
                <a:latin typeface="Century Gothic" pitchFamily="34" charset="0"/>
              </a:defRPr>
            </a:lvl1pPr>
            <a:lvl2pPr marL="456721" indent="0" algn="ctr">
              <a:buNone/>
              <a:defRPr>
                <a:solidFill>
                  <a:schemeClr val="tx1">
                    <a:tint val="75000"/>
                  </a:schemeClr>
                </a:solidFill>
              </a:defRPr>
            </a:lvl2pPr>
            <a:lvl3pPr marL="913437" indent="0" algn="ctr">
              <a:buNone/>
              <a:defRPr>
                <a:solidFill>
                  <a:schemeClr val="tx1">
                    <a:tint val="75000"/>
                  </a:schemeClr>
                </a:solidFill>
              </a:defRPr>
            </a:lvl3pPr>
            <a:lvl4pPr marL="1370158" indent="0" algn="ctr">
              <a:buNone/>
              <a:defRPr>
                <a:solidFill>
                  <a:schemeClr val="tx1">
                    <a:tint val="75000"/>
                  </a:schemeClr>
                </a:solidFill>
              </a:defRPr>
            </a:lvl4pPr>
            <a:lvl5pPr marL="1826876" indent="0" algn="ctr">
              <a:buNone/>
              <a:defRPr>
                <a:solidFill>
                  <a:schemeClr val="tx1">
                    <a:tint val="75000"/>
                  </a:schemeClr>
                </a:solidFill>
              </a:defRPr>
            </a:lvl5pPr>
            <a:lvl6pPr marL="2283597" indent="0" algn="ctr">
              <a:buNone/>
              <a:defRPr>
                <a:solidFill>
                  <a:schemeClr val="tx1">
                    <a:tint val="75000"/>
                  </a:schemeClr>
                </a:solidFill>
              </a:defRPr>
            </a:lvl6pPr>
            <a:lvl7pPr marL="2740313" indent="0" algn="ctr">
              <a:buNone/>
              <a:defRPr>
                <a:solidFill>
                  <a:schemeClr val="tx1">
                    <a:tint val="75000"/>
                  </a:schemeClr>
                </a:solidFill>
              </a:defRPr>
            </a:lvl7pPr>
            <a:lvl8pPr marL="3197034" indent="0" algn="ctr">
              <a:buNone/>
              <a:defRPr>
                <a:solidFill>
                  <a:schemeClr val="tx1">
                    <a:tint val="75000"/>
                  </a:schemeClr>
                </a:solidFill>
              </a:defRPr>
            </a:lvl8pPr>
            <a:lvl9pPr marL="3653752" indent="0" algn="ctr">
              <a:buNone/>
              <a:defRPr>
                <a:solidFill>
                  <a:schemeClr val="tx1">
                    <a:tint val="75000"/>
                  </a:schemeClr>
                </a:solidFill>
              </a:defRPr>
            </a:lvl9pPr>
          </a:lstStyle>
          <a:p>
            <a:r>
              <a:rPr lang="en-CA" smtClean="0"/>
              <a:t>Click to edit Master subtitle style</a:t>
            </a:r>
            <a:endParaRPr lang="en-US" dirty="0"/>
          </a:p>
        </p:txBody>
      </p:sp>
      <p:sp>
        <p:nvSpPr>
          <p:cNvPr id="7" name="Text Placeholder 14"/>
          <p:cNvSpPr>
            <a:spLocks noGrp="1"/>
          </p:cNvSpPr>
          <p:nvPr>
            <p:ph type="body" sz="quarter" idx="14"/>
          </p:nvPr>
        </p:nvSpPr>
        <p:spPr>
          <a:xfrm>
            <a:off x="548640" y="6164223"/>
            <a:ext cx="7726680" cy="123111"/>
          </a:xfrm>
        </p:spPr>
        <p:txBody>
          <a:bodyPr>
            <a:spAutoFit/>
          </a:bodyPr>
          <a:lstStyle>
            <a:lvl1pPr marL="0" indent="0">
              <a:buNone/>
              <a:defRPr sz="800"/>
            </a:lvl1pPr>
            <a:lvl2pPr marL="190302" indent="0">
              <a:buNone/>
              <a:defRPr sz="800"/>
            </a:lvl2pPr>
            <a:lvl3pPr marL="361569" indent="0">
              <a:buNone/>
              <a:defRPr sz="800"/>
            </a:lvl3pPr>
            <a:lvl4pPr marL="494779" indent="0">
              <a:buNone/>
              <a:defRPr sz="800"/>
            </a:lvl4pPr>
            <a:lvl5pPr marL="647018" indent="0">
              <a:buNone/>
              <a:defRPr sz="800"/>
            </a:lvl5pPr>
          </a:lstStyle>
          <a:p>
            <a:pPr lvl="0"/>
            <a:r>
              <a:rPr lang="en-CA" dirty="0" smtClean="0"/>
              <a:t>Click to edit Master text styles</a:t>
            </a:r>
          </a:p>
        </p:txBody>
      </p:sp>
      <p:sp>
        <p:nvSpPr>
          <p:cNvPr id="6" name="Slide Number Placeholder 3"/>
          <p:cNvSpPr>
            <a:spLocks noGrp="1"/>
          </p:cNvSpPr>
          <p:nvPr>
            <p:ph type="sldNum" sz="quarter" idx="16"/>
          </p:nvPr>
        </p:nvSpPr>
        <p:spPr>
          <a:xfrm>
            <a:off x="6553200" y="6356350"/>
            <a:ext cx="2133600" cy="366713"/>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pitchFamily="34" charset="-128"/>
              </a:defRPr>
            </a:lvl1pPr>
          </a:lstStyle>
          <a:p>
            <a:pPr>
              <a:defRPr/>
            </a:pPr>
            <a:fld id="{26B623F9-905D-4636-9714-1698873EFF8D}" type="slidenum">
              <a:rPr lang="en-US"/>
              <a:pPr>
                <a:defRPr/>
              </a:pPr>
              <a:t>‹#›</a:t>
            </a:fld>
            <a:endParaRPr lang="en-US" dirty="0"/>
          </a:p>
        </p:txBody>
      </p:sp>
    </p:spTree>
    <p:extLst>
      <p:ext uri="{BB962C8B-B14F-4D97-AF65-F5344CB8AC3E}">
        <p14:creationId xmlns:p14="http://schemas.microsoft.com/office/powerpoint/2010/main" val="254385632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808080"/>
        </a:solidFill>
        <a:effectLst/>
      </p:bgPr>
    </p:bg>
    <p:spTree>
      <p:nvGrpSpPr>
        <p:cNvPr id="1" name=""/>
        <p:cNvGrpSpPr/>
        <p:nvPr/>
      </p:nvGrpSpPr>
      <p:grpSpPr>
        <a:xfrm>
          <a:off x="0" y="0"/>
          <a:ext cx="0" cy="0"/>
          <a:chOff x="0" y="0"/>
          <a:chExt cx="0" cy="0"/>
        </a:xfrm>
      </p:grpSpPr>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46088" y="6230938"/>
            <a:ext cx="673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p:cNvGrpSpPr>
            <a:grpSpLocks/>
          </p:cNvGrpSpPr>
          <p:nvPr/>
        </p:nvGrpSpPr>
        <p:grpSpPr bwMode="auto">
          <a:xfrm flipH="1">
            <a:off x="8039100" y="0"/>
            <a:ext cx="1104900" cy="1119188"/>
            <a:chOff x="1440543" y="1418168"/>
            <a:chExt cx="769056" cy="769056"/>
          </a:xfrm>
        </p:grpSpPr>
        <p:sp>
          <p:nvSpPr>
            <p:cNvPr id="6" name="Rectangle 5"/>
            <p:cNvSpPr>
              <a:spLocks noChangeArrowheads="1"/>
            </p:cNvSpPr>
            <p:nvPr userDrawn="1"/>
          </p:nvSpPr>
          <p:spPr bwMode="gray">
            <a:xfrm rot="5400000">
              <a:off x="1701804" y="1156907"/>
              <a:ext cx="246534" cy="769056"/>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defRPr/>
              </a:pPr>
              <a:endParaRPr lang="en-US" smtClean="0">
                <a:solidFill>
                  <a:srgbClr val="00A4E4"/>
                </a:solidFill>
              </a:endParaRPr>
            </a:p>
          </p:txBody>
        </p:sp>
        <p:sp>
          <p:nvSpPr>
            <p:cNvPr id="7" name="Rectangle 6"/>
            <p:cNvSpPr>
              <a:spLocks noChangeArrowheads="1"/>
            </p:cNvSpPr>
            <p:nvPr userDrawn="1"/>
          </p:nvSpPr>
          <p:spPr bwMode="gray">
            <a:xfrm>
              <a:off x="1440543" y="1418168"/>
              <a:ext cx="246407" cy="769056"/>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defRPr/>
              </a:pPr>
              <a:endParaRPr lang="en-US" smtClean="0">
                <a:solidFill>
                  <a:srgbClr val="00A4E4"/>
                </a:solidFill>
              </a:endParaRPr>
            </a:p>
          </p:txBody>
        </p:sp>
      </p:grpSp>
      <p:sp>
        <p:nvSpPr>
          <p:cNvPr id="8" name="Rectangle 9"/>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0" fontAlgn="base" hangingPunct="0">
              <a:spcBef>
                <a:spcPct val="0"/>
              </a:spcBef>
              <a:spcAft>
                <a:spcPct val="0"/>
              </a:spcAft>
              <a:defRPr/>
            </a:pPr>
            <a:r>
              <a:rPr lang="en-US" altLang="en-US" sz="900" dirty="0" smtClean="0">
                <a:solidFill>
                  <a:srgbClr val="000000"/>
                </a:solidFill>
              </a:rPr>
              <a:t>FOR FINANCIAL PROFESSIONAL USE ONLY-NOT FOR PUBLIC DISTRIBUTION</a:t>
            </a:r>
          </a:p>
        </p:txBody>
      </p:sp>
      <p:sp>
        <p:nvSpPr>
          <p:cNvPr id="70658" name="Title Placeholder 22"/>
          <p:cNvSpPr>
            <a:spLocks noGrp="1"/>
          </p:cNvSpPr>
          <p:nvPr>
            <p:ph type="ctrTitle"/>
          </p:nvPr>
        </p:nvSpPr>
        <p:spPr bwMode="gray">
          <a:xfrm>
            <a:off x="615952" y="1911351"/>
            <a:ext cx="6581776" cy="1279525"/>
          </a:xfrm>
        </p:spPr>
        <p:txBody>
          <a:bodyPr wrap="square"/>
          <a:lstStyle>
            <a:lvl1pPr>
              <a:defRPr sz="3600">
                <a:solidFill>
                  <a:srgbClr val="FFFFFF"/>
                </a:solidFill>
              </a:defRPr>
            </a:lvl1pPr>
          </a:lstStyle>
          <a:p>
            <a:r>
              <a:rPr lang="en-US"/>
              <a:t>Click to edit Master title style</a:t>
            </a:r>
          </a:p>
        </p:txBody>
      </p:sp>
      <p:sp>
        <p:nvSpPr>
          <p:cNvPr id="24" name="Text Placeholder 23"/>
          <p:cNvSpPr>
            <a:spLocks noGrp="1"/>
          </p:cNvSpPr>
          <p:nvPr>
            <p:ph type="subTitle" idx="1"/>
          </p:nvPr>
        </p:nvSpPr>
        <p:spPr>
          <a:xfrm>
            <a:off x="615952" y="3262314"/>
            <a:ext cx="6581776" cy="639763"/>
          </a:xfrm>
        </p:spPr>
        <p:txBody>
          <a:bodyPr/>
          <a:lstStyle>
            <a:lvl1pPr marL="0" indent="0">
              <a:buFont typeface="Wingdings" pitchFamily="2" charset="2"/>
              <a:buNone/>
              <a:defRPr sz="1800">
                <a:solidFill>
                  <a:srgbClr val="FFFFFF"/>
                </a:solidFill>
              </a:defRPr>
            </a:lvl1pPr>
          </a:lstStyle>
          <a:p>
            <a:r>
              <a:rPr lang="en-US"/>
              <a:t>Click to edit Master subtitle style</a:t>
            </a:r>
          </a:p>
        </p:txBody>
      </p:sp>
    </p:spTree>
    <p:extLst>
      <p:ext uri="{BB962C8B-B14F-4D97-AF65-F5344CB8AC3E}">
        <p14:creationId xmlns:p14="http://schemas.microsoft.com/office/powerpoint/2010/main" val="251228468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3708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79769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8" y="1352549"/>
            <a:ext cx="3946526"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352549"/>
            <a:ext cx="3948113"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55398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4"/>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7898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9866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547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944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48620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26496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3728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3" y="552450"/>
            <a:ext cx="2011363" cy="5437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8" y="552450"/>
            <a:ext cx="5883276" cy="5437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76003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808080"/>
        </a:solidFill>
        <a:effectLst/>
      </p:bgPr>
    </p:bg>
    <p:spTree>
      <p:nvGrpSpPr>
        <p:cNvPr id="1" name=""/>
        <p:cNvGrpSpPr/>
        <p:nvPr/>
      </p:nvGrpSpPr>
      <p:grpSpPr>
        <a:xfrm>
          <a:off x="0" y="0"/>
          <a:ext cx="0" cy="0"/>
          <a:chOff x="0" y="0"/>
          <a:chExt cx="0" cy="0"/>
        </a:xfrm>
      </p:grpSpPr>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46088" y="6230938"/>
            <a:ext cx="673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p:cNvGrpSpPr>
            <a:grpSpLocks/>
          </p:cNvGrpSpPr>
          <p:nvPr/>
        </p:nvGrpSpPr>
        <p:grpSpPr bwMode="auto">
          <a:xfrm flipH="1">
            <a:off x="8039100" y="0"/>
            <a:ext cx="1104900" cy="1119188"/>
            <a:chOff x="1440543" y="1418168"/>
            <a:chExt cx="769056" cy="769056"/>
          </a:xfrm>
        </p:grpSpPr>
        <p:sp>
          <p:nvSpPr>
            <p:cNvPr id="6" name="Rectangle 5"/>
            <p:cNvSpPr>
              <a:spLocks noChangeArrowheads="1"/>
            </p:cNvSpPr>
            <p:nvPr userDrawn="1"/>
          </p:nvSpPr>
          <p:spPr bwMode="gray">
            <a:xfrm rot="5400000">
              <a:off x="1701804" y="1156907"/>
              <a:ext cx="246534" cy="769056"/>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defRPr/>
              </a:pPr>
              <a:endParaRPr lang="en-US" smtClean="0">
                <a:solidFill>
                  <a:srgbClr val="00A4E4"/>
                </a:solidFill>
              </a:endParaRPr>
            </a:p>
          </p:txBody>
        </p:sp>
        <p:sp>
          <p:nvSpPr>
            <p:cNvPr id="7" name="Rectangle 6"/>
            <p:cNvSpPr>
              <a:spLocks noChangeArrowheads="1"/>
            </p:cNvSpPr>
            <p:nvPr userDrawn="1"/>
          </p:nvSpPr>
          <p:spPr bwMode="gray">
            <a:xfrm>
              <a:off x="1440543" y="1418168"/>
              <a:ext cx="246407" cy="769056"/>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defRPr/>
              </a:pPr>
              <a:endParaRPr lang="en-US" smtClean="0">
                <a:solidFill>
                  <a:srgbClr val="00A4E4"/>
                </a:solidFill>
              </a:endParaRPr>
            </a:p>
          </p:txBody>
        </p:sp>
      </p:grpSp>
      <p:sp>
        <p:nvSpPr>
          <p:cNvPr id="8" name="Rectangle 9"/>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0" fontAlgn="base" hangingPunct="0">
              <a:spcBef>
                <a:spcPct val="0"/>
              </a:spcBef>
              <a:spcAft>
                <a:spcPct val="0"/>
              </a:spcAft>
              <a:defRPr/>
            </a:pPr>
            <a:r>
              <a:rPr lang="en-US" altLang="en-US" sz="900" dirty="0" smtClean="0">
                <a:solidFill>
                  <a:srgbClr val="000000"/>
                </a:solidFill>
              </a:rPr>
              <a:t>FOR FINANCIAL PROFESSIONAL USE ONLY-NOT FOR PUBLIC DISTRIBUTION</a:t>
            </a:r>
          </a:p>
        </p:txBody>
      </p:sp>
      <p:sp>
        <p:nvSpPr>
          <p:cNvPr id="70658" name="Title Placeholder 22"/>
          <p:cNvSpPr>
            <a:spLocks noGrp="1"/>
          </p:cNvSpPr>
          <p:nvPr>
            <p:ph type="ctrTitle"/>
          </p:nvPr>
        </p:nvSpPr>
        <p:spPr bwMode="gray">
          <a:xfrm>
            <a:off x="615952" y="1911351"/>
            <a:ext cx="6581776" cy="1279525"/>
          </a:xfrm>
        </p:spPr>
        <p:txBody>
          <a:bodyPr wrap="square"/>
          <a:lstStyle>
            <a:lvl1pPr>
              <a:defRPr sz="3600">
                <a:solidFill>
                  <a:srgbClr val="FFFFFF"/>
                </a:solidFill>
              </a:defRPr>
            </a:lvl1pPr>
          </a:lstStyle>
          <a:p>
            <a:r>
              <a:rPr lang="en-US"/>
              <a:t>Click to edit Master title style</a:t>
            </a:r>
          </a:p>
        </p:txBody>
      </p:sp>
      <p:sp>
        <p:nvSpPr>
          <p:cNvPr id="24" name="Text Placeholder 23"/>
          <p:cNvSpPr>
            <a:spLocks noGrp="1"/>
          </p:cNvSpPr>
          <p:nvPr>
            <p:ph type="subTitle" idx="1"/>
          </p:nvPr>
        </p:nvSpPr>
        <p:spPr>
          <a:xfrm>
            <a:off x="615952" y="3262314"/>
            <a:ext cx="6581776" cy="639763"/>
          </a:xfrm>
        </p:spPr>
        <p:txBody>
          <a:bodyPr/>
          <a:lstStyle>
            <a:lvl1pPr marL="0" indent="0">
              <a:buFont typeface="Wingdings" pitchFamily="2" charset="2"/>
              <a:buNone/>
              <a:defRPr sz="1800">
                <a:solidFill>
                  <a:srgbClr val="FFFFFF"/>
                </a:solidFill>
              </a:defRPr>
            </a:lvl1pPr>
          </a:lstStyle>
          <a:p>
            <a:r>
              <a:rPr lang="en-US"/>
              <a:t>Click to edit Master subtitle style</a:t>
            </a:r>
          </a:p>
        </p:txBody>
      </p:sp>
    </p:spTree>
    <p:extLst>
      <p:ext uri="{BB962C8B-B14F-4D97-AF65-F5344CB8AC3E}">
        <p14:creationId xmlns:p14="http://schemas.microsoft.com/office/powerpoint/2010/main" val="1453439754"/>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97745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584199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8" y="1352549"/>
            <a:ext cx="3946526"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352549"/>
            <a:ext cx="3948113"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04552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4"/>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81482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28758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90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1391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54880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73122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65413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3" y="552450"/>
            <a:ext cx="2011363" cy="5437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8" y="552450"/>
            <a:ext cx="5883276" cy="5437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53535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8"/>
          <p:cNvGrpSpPr>
            <a:grpSpLocks/>
          </p:cNvGrpSpPr>
          <p:nvPr/>
        </p:nvGrpSpPr>
        <p:grpSpPr bwMode="auto">
          <a:xfrm flipH="1">
            <a:off x="8039100" y="0"/>
            <a:ext cx="1104900" cy="1119188"/>
            <a:chOff x="1440543" y="1418168"/>
            <a:chExt cx="769056" cy="769056"/>
          </a:xfrm>
        </p:grpSpPr>
        <p:sp>
          <p:nvSpPr>
            <p:cNvPr id="5" name="Rectangle 4"/>
            <p:cNvSpPr>
              <a:spLocks noChangeArrowheads="1"/>
            </p:cNvSpPr>
            <p:nvPr userDrawn="1"/>
          </p:nvSpPr>
          <p:spPr bwMode="gray">
            <a:xfrm rot="5400000">
              <a:off x="1701804" y="1156907"/>
              <a:ext cx="246534" cy="769056"/>
            </a:xfrm>
            <a:prstGeom prst="rect">
              <a:avLst/>
            </a:prstGeom>
            <a:solidFill>
              <a:srgbClr val="009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6827" eaLnBrk="1" fontAlgn="base" hangingPunct="1">
                <a:spcBef>
                  <a:spcPct val="0"/>
                </a:spcBef>
                <a:spcAft>
                  <a:spcPct val="0"/>
                </a:spcAft>
                <a:defRPr/>
              </a:pPr>
              <a:endParaRPr lang="en-US" altLang="en-US" smtClean="0">
                <a:solidFill>
                  <a:srgbClr val="00A4E4"/>
                </a:solidFill>
              </a:endParaRPr>
            </a:p>
          </p:txBody>
        </p:sp>
        <p:sp>
          <p:nvSpPr>
            <p:cNvPr id="6" name="Rectangle 5"/>
            <p:cNvSpPr>
              <a:spLocks noChangeArrowheads="1"/>
            </p:cNvSpPr>
            <p:nvPr userDrawn="1"/>
          </p:nvSpPr>
          <p:spPr bwMode="gray">
            <a:xfrm>
              <a:off x="1440543" y="1418168"/>
              <a:ext cx="246407" cy="769056"/>
            </a:xfrm>
            <a:prstGeom prst="rect">
              <a:avLst/>
            </a:prstGeom>
            <a:solidFill>
              <a:srgbClr val="0095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6827" eaLnBrk="1" fontAlgn="base" hangingPunct="1">
                <a:spcBef>
                  <a:spcPct val="0"/>
                </a:spcBef>
                <a:spcAft>
                  <a:spcPct val="0"/>
                </a:spcAft>
                <a:defRPr/>
              </a:pPr>
              <a:endParaRPr lang="en-US" altLang="en-US" smtClean="0">
                <a:solidFill>
                  <a:srgbClr val="00A4E4"/>
                </a:solidFill>
              </a:endParaRPr>
            </a:p>
          </p:txBody>
        </p:sp>
      </p:grpSp>
      <p:pic>
        <p:nvPicPr>
          <p:cNvPr id="7" name="Picture 5" descr="AIG_PRI_pms299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609600" y="685800"/>
            <a:ext cx="13874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5560" eaLnBrk="1" fontAlgn="base" hangingPunct="1">
              <a:spcBef>
                <a:spcPct val="0"/>
              </a:spcBef>
              <a:spcAft>
                <a:spcPct val="0"/>
              </a:spcAft>
              <a:defRPr/>
            </a:pPr>
            <a:r>
              <a:rPr lang="en-US" altLang="en-US" sz="900" dirty="0" smtClean="0">
                <a:solidFill>
                  <a:srgbClr val="000000"/>
                </a:solidFill>
              </a:rPr>
              <a:t>FOR FINANCIAL PROFESSIONAL USE ONLY-NOT FOR PUBLIC DISTRIBUTION</a:t>
            </a:r>
          </a:p>
        </p:txBody>
      </p:sp>
      <p:sp>
        <p:nvSpPr>
          <p:cNvPr id="123906" name="Title Placeholder 22"/>
          <p:cNvSpPr>
            <a:spLocks noGrp="1"/>
          </p:cNvSpPr>
          <p:nvPr>
            <p:ph type="ctrTitle"/>
          </p:nvPr>
        </p:nvSpPr>
        <p:spPr>
          <a:xfrm>
            <a:off x="609607" y="1919290"/>
            <a:ext cx="6581775" cy="1279525"/>
          </a:xfrm>
        </p:spPr>
        <p:txBody>
          <a:bodyPr wrap="square"/>
          <a:lstStyle>
            <a:lvl1pPr>
              <a:defRPr sz="3600">
                <a:solidFill>
                  <a:srgbClr val="0073AE"/>
                </a:solidFill>
              </a:defRPr>
            </a:lvl1pPr>
          </a:lstStyle>
          <a:p>
            <a:r>
              <a:rPr lang="en-US" smtClean="0"/>
              <a:t>Click to edit Master title style</a:t>
            </a:r>
            <a:endParaRPr lang="en-US"/>
          </a:p>
        </p:txBody>
      </p:sp>
      <p:sp>
        <p:nvSpPr>
          <p:cNvPr id="24" name="Text Placeholder 23"/>
          <p:cNvSpPr>
            <a:spLocks noGrp="1"/>
          </p:cNvSpPr>
          <p:nvPr>
            <p:ph type="subTitle" idx="1"/>
          </p:nvPr>
        </p:nvSpPr>
        <p:spPr bwMode="black">
          <a:xfrm>
            <a:off x="609607" y="3262313"/>
            <a:ext cx="6581775" cy="639762"/>
          </a:xfrm>
        </p:spPr>
        <p:txBody>
          <a:bodyPr/>
          <a:lstStyle>
            <a:lvl1pPr marL="0" indent="0">
              <a:buFont typeface="Wingdings" pitchFamily="2" charset="2"/>
              <a:buNone/>
              <a:defRPr sz="1800">
                <a:solidFill>
                  <a:srgbClr val="00A4E4"/>
                </a:solidFill>
              </a:defRPr>
            </a:lvl1pPr>
          </a:lstStyle>
          <a:p>
            <a:r>
              <a:rPr lang="en-US" smtClean="0"/>
              <a:t>Click to edit Master subtitle style</a:t>
            </a:r>
            <a:endParaRPr lang="en-US"/>
          </a:p>
        </p:txBody>
      </p:sp>
    </p:spTree>
    <p:extLst>
      <p:ext uri="{BB962C8B-B14F-4D97-AF65-F5344CB8AC3E}">
        <p14:creationId xmlns:p14="http://schemas.microsoft.com/office/powerpoint/2010/main" val="4007519660"/>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52693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27" indent="0">
              <a:buNone/>
              <a:defRPr sz="1800"/>
            </a:lvl2pPr>
            <a:lvl3pPr marL="913651" indent="0">
              <a:buNone/>
              <a:defRPr sz="1600"/>
            </a:lvl3pPr>
            <a:lvl4pPr marL="1370479" indent="0">
              <a:buNone/>
              <a:defRPr sz="1400"/>
            </a:lvl4pPr>
            <a:lvl5pPr marL="1827303" indent="0">
              <a:buNone/>
              <a:defRPr sz="1400"/>
            </a:lvl5pPr>
            <a:lvl6pPr marL="2284131" indent="0">
              <a:buNone/>
              <a:defRPr sz="1400"/>
            </a:lvl6pPr>
            <a:lvl7pPr marL="2740955" indent="0">
              <a:buNone/>
              <a:defRPr sz="1400"/>
            </a:lvl7pPr>
            <a:lvl8pPr marL="3197782" indent="0">
              <a:buNone/>
              <a:defRPr sz="1400"/>
            </a:lvl8pPr>
            <a:lvl9pPr marL="3654606" indent="0">
              <a:buNone/>
              <a:defRPr sz="1400"/>
            </a:lvl9pPr>
          </a:lstStyle>
          <a:p>
            <a:pPr lvl="0"/>
            <a:r>
              <a:rPr lang="en-US" smtClean="0"/>
              <a:t>Click to edit Master text styles</a:t>
            </a:r>
          </a:p>
        </p:txBody>
      </p:sp>
    </p:spTree>
    <p:extLst>
      <p:ext uri="{BB962C8B-B14F-4D97-AF65-F5344CB8AC3E}">
        <p14:creationId xmlns:p14="http://schemas.microsoft.com/office/powerpoint/2010/main" val="3522153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8"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35945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27" indent="0">
              <a:buNone/>
              <a:defRPr sz="2000" b="1"/>
            </a:lvl2pPr>
            <a:lvl3pPr marL="913651" indent="0">
              <a:buNone/>
              <a:defRPr sz="1800" b="1"/>
            </a:lvl3pPr>
            <a:lvl4pPr marL="1370479" indent="0">
              <a:buNone/>
              <a:defRPr sz="1600" b="1"/>
            </a:lvl4pPr>
            <a:lvl5pPr marL="1827303" indent="0">
              <a:buNone/>
              <a:defRPr sz="1600" b="1"/>
            </a:lvl5pPr>
            <a:lvl6pPr marL="2284131" indent="0">
              <a:buNone/>
              <a:defRPr sz="1600" b="1"/>
            </a:lvl6pPr>
            <a:lvl7pPr marL="2740955" indent="0">
              <a:buNone/>
              <a:defRPr sz="1600" b="1"/>
            </a:lvl7pPr>
            <a:lvl8pPr marL="3197782" indent="0">
              <a:buNone/>
              <a:defRPr sz="1600" b="1"/>
            </a:lvl8pPr>
            <a:lvl9pPr marL="365460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6827" indent="0">
              <a:buNone/>
              <a:defRPr sz="2000" b="1"/>
            </a:lvl2pPr>
            <a:lvl3pPr marL="913651" indent="0">
              <a:buNone/>
              <a:defRPr sz="1800" b="1"/>
            </a:lvl3pPr>
            <a:lvl4pPr marL="1370479" indent="0">
              <a:buNone/>
              <a:defRPr sz="1600" b="1"/>
            </a:lvl4pPr>
            <a:lvl5pPr marL="1827303" indent="0">
              <a:buNone/>
              <a:defRPr sz="1600" b="1"/>
            </a:lvl5pPr>
            <a:lvl6pPr marL="2284131" indent="0">
              <a:buNone/>
              <a:defRPr sz="1600" b="1"/>
            </a:lvl6pPr>
            <a:lvl7pPr marL="2740955" indent="0">
              <a:buNone/>
              <a:defRPr sz="1600" b="1"/>
            </a:lvl7pPr>
            <a:lvl8pPr marL="3197782" indent="0">
              <a:buNone/>
              <a:defRPr sz="1600" b="1"/>
            </a:lvl8pPr>
            <a:lvl9pPr marL="365460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97290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300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2411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3444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27" indent="0">
              <a:buNone/>
              <a:defRPr sz="1200"/>
            </a:lvl2pPr>
            <a:lvl3pPr marL="913651" indent="0">
              <a:buNone/>
              <a:defRPr sz="1000"/>
            </a:lvl3pPr>
            <a:lvl4pPr marL="1370479" indent="0">
              <a:buNone/>
              <a:defRPr sz="900"/>
            </a:lvl4pPr>
            <a:lvl5pPr marL="1827303" indent="0">
              <a:buNone/>
              <a:defRPr sz="900"/>
            </a:lvl5pPr>
            <a:lvl6pPr marL="2284131" indent="0">
              <a:buNone/>
              <a:defRPr sz="900"/>
            </a:lvl6pPr>
            <a:lvl7pPr marL="2740955" indent="0">
              <a:buNone/>
              <a:defRPr sz="900"/>
            </a:lvl7pPr>
            <a:lvl8pPr marL="3197782" indent="0">
              <a:buNone/>
              <a:defRPr sz="900"/>
            </a:lvl8pPr>
            <a:lvl9pPr marL="3654606" indent="0">
              <a:buNone/>
              <a:defRPr sz="900"/>
            </a:lvl9pPr>
          </a:lstStyle>
          <a:p>
            <a:pPr lvl="0"/>
            <a:r>
              <a:rPr lang="en-US" smtClean="0"/>
              <a:t>Click to edit Master text styles</a:t>
            </a:r>
          </a:p>
        </p:txBody>
      </p:sp>
    </p:spTree>
    <p:extLst>
      <p:ext uri="{BB962C8B-B14F-4D97-AF65-F5344CB8AC3E}">
        <p14:creationId xmlns:p14="http://schemas.microsoft.com/office/powerpoint/2010/main" val="1165854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27" indent="0">
              <a:buNone/>
              <a:defRPr sz="2800"/>
            </a:lvl2pPr>
            <a:lvl3pPr marL="913651" indent="0">
              <a:buNone/>
              <a:defRPr sz="2400"/>
            </a:lvl3pPr>
            <a:lvl4pPr marL="1370479" indent="0">
              <a:buNone/>
              <a:defRPr sz="2000"/>
            </a:lvl4pPr>
            <a:lvl5pPr marL="1827303" indent="0">
              <a:buNone/>
              <a:defRPr sz="2000"/>
            </a:lvl5pPr>
            <a:lvl6pPr marL="2284131" indent="0">
              <a:buNone/>
              <a:defRPr sz="2000"/>
            </a:lvl6pPr>
            <a:lvl7pPr marL="2740955" indent="0">
              <a:buNone/>
              <a:defRPr sz="2000"/>
            </a:lvl7pPr>
            <a:lvl8pPr marL="3197782" indent="0">
              <a:buNone/>
              <a:defRPr sz="2000"/>
            </a:lvl8pPr>
            <a:lvl9pPr marL="3654606"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7" indent="0">
              <a:buNone/>
              <a:defRPr sz="1200"/>
            </a:lvl2pPr>
            <a:lvl3pPr marL="913651" indent="0">
              <a:buNone/>
              <a:defRPr sz="1000"/>
            </a:lvl3pPr>
            <a:lvl4pPr marL="1370479" indent="0">
              <a:buNone/>
              <a:defRPr sz="900"/>
            </a:lvl4pPr>
            <a:lvl5pPr marL="1827303" indent="0">
              <a:buNone/>
              <a:defRPr sz="900"/>
            </a:lvl5pPr>
            <a:lvl6pPr marL="2284131" indent="0">
              <a:buNone/>
              <a:defRPr sz="900"/>
            </a:lvl6pPr>
            <a:lvl7pPr marL="2740955" indent="0">
              <a:buNone/>
              <a:defRPr sz="900"/>
            </a:lvl7pPr>
            <a:lvl8pPr marL="3197782" indent="0">
              <a:buNone/>
              <a:defRPr sz="900"/>
            </a:lvl8pPr>
            <a:lvl9pPr marL="3654606" indent="0">
              <a:buNone/>
              <a:defRPr sz="900"/>
            </a:lvl9pPr>
          </a:lstStyle>
          <a:p>
            <a:pPr lvl="0"/>
            <a:r>
              <a:rPr lang="en-US" smtClean="0"/>
              <a:t>Click to edit Master text styles</a:t>
            </a:r>
          </a:p>
        </p:txBody>
      </p:sp>
    </p:spTree>
    <p:extLst>
      <p:ext uri="{BB962C8B-B14F-4D97-AF65-F5344CB8AC3E}">
        <p14:creationId xmlns:p14="http://schemas.microsoft.com/office/powerpoint/2010/main" val="38474957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92730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552450"/>
            <a:ext cx="2011362" cy="5437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5" y="552450"/>
            <a:ext cx="5881688" cy="5437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94059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808080"/>
        </a:solidFill>
        <a:effectLst/>
      </p:bgPr>
    </p:bg>
    <p:spTree>
      <p:nvGrpSpPr>
        <p:cNvPr id="1" name=""/>
        <p:cNvGrpSpPr/>
        <p:nvPr/>
      </p:nvGrpSpPr>
      <p:grpSpPr>
        <a:xfrm>
          <a:off x="0" y="0"/>
          <a:ext cx="0" cy="0"/>
          <a:chOff x="0" y="0"/>
          <a:chExt cx="0" cy="0"/>
        </a:xfrm>
      </p:grpSpPr>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46088" y="6230938"/>
            <a:ext cx="673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p:cNvGrpSpPr>
            <a:grpSpLocks/>
          </p:cNvGrpSpPr>
          <p:nvPr/>
        </p:nvGrpSpPr>
        <p:grpSpPr bwMode="auto">
          <a:xfrm flipH="1">
            <a:off x="8039100" y="0"/>
            <a:ext cx="1104900" cy="1119188"/>
            <a:chOff x="1440543" y="1418168"/>
            <a:chExt cx="769056" cy="769056"/>
          </a:xfrm>
        </p:grpSpPr>
        <p:sp>
          <p:nvSpPr>
            <p:cNvPr id="6" name="Rectangle 5"/>
            <p:cNvSpPr>
              <a:spLocks noChangeArrowheads="1"/>
            </p:cNvSpPr>
            <p:nvPr userDrawn="1"/>
          </p:nvSpPr>
          <p:spPr bwMode="gray">
            <a:xfrm rot="5400000">
              <a:off x="1701804" y="1156907"/>
              <a:ext cx="246534" cy="769056"/>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defRPr/>
              </a:pPr>
              <a:endParaRPr lang="en-US" smtClean="0">
                <a:solidFill>
                  <a:srgbClr val="00A4E4"/>
                </a:solidFill>
              </a:endParaRPr>
            </a:p>
          </p:txBody>
        </p:sp>
        <p:sp>
          <p:nvSpPr>
            <p:cNvPr id="7" name="Rectangle 6"/>
            <p:cNvSpPr>
              <a:spLocks noChangeArrowheads="1"/>
            </p:cNvSpPr>
            <p:nvPr userDrawn="1"/>
          </p:nvSpPr>
          <p:spPr bwMode="gray">
            <a:xfrm>
              <a:off x="1440543" y="1418168"/>
              <a:ext cx="246407" cy="769056"/>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defRPr/>
              </a:pPr>
              <a:endParaRPr lang="en-US" smtClean="0">
                <a:solidFill>
                  <a:srgbClr val="00A4E4"/>
                </a:solidFill>
              </a:endParaRPr>
            </a:p>
          </p:txBody>
        </p:sp>
      </p:grpSp>
      <p:sp>
        <p:nvSpPr>
          <p:cNvPr id="8" name="Rectangle 14"/>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0" fontAlgn="base" hangingPunct="0">
              <a:spcBef>
                <a:spcPct val="0"/>
              </a:spcBef>
              <a:spcAft>
                <a:spcPct val="0"/>
              </a:spcAft>
              <a:defRPr/>
            </a:pPr>
            <a:r>
              <a:rPr lang="en-US" altLang="en-US" sz="900" smtClean="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615950" y="1911350"/>
            <a:ext cx="6581775" cy="1279525"/>
          </a:xfrm>
        </p:spPr>
        <p:txBody>
          <a:bodyPr wrap="square"/>
          <a:lstStyle>
            <a:lvl1pPr>
              <a:defRPr sz="3600">
                <a:solidFill>
                  <a:srgbClr val="FFFFFF"/>
                </a:solidFill>
              </a:defRPr>
            </a:lvl1pPr>
          </a:lstStyle>
          <a:p>
            <a:r>
              <a:rPr lang="en-US"/>
              <a:t>Click to edit Master title style</a:t>
            </a:r>
          </a:p>
        </p:txBody>
      </p:sp>
      <p:sp>
        <p:nvSpPr>
          <p:cNvPr id="24" name="Text Placeholder 23"/>
          <p:cNvSpPr>
            <a:spLocks noGrp="1"/>
          </p:cNvSpPr>
          <p:nvPr>
            <p:ph type="subTitle" idx="1"/>
          </p:nvPr>
        </p:nvSpPr>
        <p:spPr>
          <a:xfrm>
            <a:off x="615950" y="3262313"/>
            <a:ext cx="6581775" cy="639762"/>
          </a:xfrm>
        </p:spPr>
        <p:txBody>
          <a:bodyPr/>
          <a:lstStyle>
            <a:lvl1pPr marL="0" indent="0">
              <a:buFont typeface="Wingdings" pitchFamily="2" charset="2"/>
              <a:buNone/>
              <a:defRPr sz="1800">
                <a:solidFill>
                  <a:srgbClr val="FFFFFF"/>
                </a:solidFill>
              </a:defRPr>
            </a:lvl1pPr>
          </a:lstStyle>
          <a:p>
            <a:r>
              <a:rPr lang="en-US"/>
              <a:t>Click to edit Master subtitle style</a:t>
            </a:r>
          </a:p>
        </p:txBody>
      </p:sp>
    </p:spTree>
    <p:extLst>
      <p:ext uri="{BB962C8B-B14F-4D97-AF65-F5344CB8AC3E}">
        <p14:creationId xmlns:p14="http://schemas.microsoft.com/office/powerpoint/2010/main" val="398033159"/>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9207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829722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5"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2550"/>
            <a:ext cx="3948113"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20408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36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7781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22727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1563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77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51506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5797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552450"/>
            <a:ext cx="2011363" cy="5437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5" y="552450"/>
            <a:ext cx="5883275" cy="5437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5527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808080"/>
        </a:solidFill>
        <a:effectLst/>
      </p:bgPr>
    </p:bg>
    <p:spTree>
      <p:nvGrpSpPr>
        <p:cNvPr id="1" name=""/>
        <p:cNvGrpSpPr/>
        <p:nvPr/>
      </p:nvGrpSpPr>
      <p:grpSpPr>
        <a:xfrm>
          <a:off x="0" y="0"/>
          <a:ext cx="0" cy="0"/>
          <a:chOff x="0" y="0"/>
          <a:chExt cx="0" cy="0"/>
        </a:xfrm>
      </p:grpSpPr>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46088" y="6230938"/>
            <a:ext cx="673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p:cNvGrpSpPr>
            <a:grpSpLocks/>
          </p:cNvGrpSpPr>
          <p:nvPr/>
        </p:nvGrpSpPr>
        <p:grpSpPr bwMode="auto">
          <a:xfrm flipH="1">
            <a:off x="8039100" y="0"/>
            <a:ext cx="1104900" cy="1119188"/>
            <a:chOff x="1440543" y="1418168"/>
            <a:chExt cx="769056" cy="769056"/>
          </a:xfrm>
        </p:grpSpPr>
        <p:sp>
          <p:nvSpPr>
            <p:cNvPr id="6" name="Rectangle 5"/>
            <p:cNvSpPr>
              <a:spLocks noChangeArrowheads="1"/>
            </p:cNvSpPr>
            <p:nvPr userDrawn="1"/>
          </p:nvSpPr>
          <p:spPr bwMode="gray">
            <a:xfrm rot="5400000">
              <a:off x="1701804" y="1156907"/>
              <a:ext cx="246534" cy="769056"/>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defRPr/>
              </a:pPr>
              <a:endParaRPr lang="en-US" smtClean="0">
                <a:solidFill>
                  <a:srgbClr val="00A4E4"/>
                </a:solidFill>
              </a:endParaRPr>
            </a:p>
          </p:txBody>
        </p:sp>
        <p:sp>
          <p:nvSpPr>
            <p:cNvPr id="7" name="Rectangle 6"/>
            <p:cNvSpPr>
              <a:spLocks noChangeArrowheads="1"/>
            </p:cNvSpPr>
            <p:nvPr userDrawn="1"/>
          </p:nvSpPr>
          <p:spPr bwMode="gray">
            <a:xfrm>
              <a:off x="1440543" y="1418168"/>
              <a:ext cx="246407" cy="769056"/>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defRPr/>
              </a:pPr>
              <a:endParaRPr lang="en-US" smtClean="0">
                <a:solidFill>
                  <a:srgbClr val="00A4E4"/>
                </a:solidFill>
              </a:endParaRPr>
            </a:p>
          </p:txBody>
        </p:sp>
      </p:grpSp>
      <p:sp>
        <p:nvSpPr>
          <p:cNvPr id="8" name="Rectangle 9"/>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0" fontAlgn="base" hangingPunct="0">
              <a:spcBef>
                <a:spcPct val="0"/>
              </a:spcBef>
              <a:spcAft>
                <a:spcPct val="0"/>
              </a:spcAft>
              <a:defRPr/>
            </a:pPr>
            <a:r>
              <a:rPr lang="en-US" altLang="en-US" sz="900" dirty="0" smtClean="0">
                <a:solidFill>
                  <a:srgbClr val="000000"/>
                </a:solidFill>
              </a:rPr>
              <a:t>FOR FINANCIAL PROFESSIONAL USE ONLY-NOT FOR PUBLIC DISTRIBUTION</a:t>
            </a:r>
          </a:p>
        </p:txBody>
      </p:sp>
      <p:sp>
        <p:nvSpPr>
          <p:cNvPr id="70658" name="Title Placeholder 22"/>
          <p:cNvSpPr>
            <a:spLocks noGrp="1"/>
          </p:cNvSpPr>
          <p:nvPr>
            <p:ph type="ctrTitle"/>
          </p:nvPr>
        </p:nvSpPr>
        <p:spPr bwMode="gray">
          <a:xfrm>
            <a:off x="615952" y="1911351"/>
            <a:ext cx="6581776" cy="1279525"/>
          </a:xfrm>
        </p:spPr>
        <p:txBody>
          <a:bodyPr wrap="square"/>
          <a:lstStyle>
            <a:lvl1pPr>
              <a:defRPr sz="3600">
                <a:solidFill>
                  <a:srgbClr val="FFFFFF"/>
                </a:solidFill>
              </a:defRPr>
            </a:lvl1pPr>
          </a:lstStyle>
          <a:p>
            <a:r>
              <a:rPr lang="en-US"/>
              <a:t>Click to edit Master title style</a:t>
            </a:r>
          </a:p>
        </p:txBody>
      </p:sp>
      <p:sp>
        <p:nvSpPr>
          <p:cNvPr id="24" name="Text Placeholder 23"/>
          <p:cNvSpPr>
            <a:spLocks noGrp="1"/>
          </p:cNvSpPr>
          <p:nvPr>
            <p:ph type="subTitle" idx="1"/>
          </p:nvPr>
        </p:nvSpPr>
        <p:spPr>
          <a:xfrm>
            <a:off x="615952" y="3262314"/>
            <a:ext cx="6581776" cy="639763"/>
          </a:xfrm>
        </p:spPr>
        <p:txBody>
          <a:bodyPr/>
          <a:lstStyle>
            <a:lvl1pPr marL="0" indent="0">
              <a:buFont typeface="Wingdings" pitchFamily="2" charset="2"/>
              <a:buNone/>
              <a:defRPr sz="1800">
                <a:solidFill>
                  <a:srgbClr val="FFFFFF"/>
                </a:solidFill>
              </a:defRPr>
            </a:lvl1pPr>
          </a:lstStyle>
          <a:p>
            <a:r>
              <a:rPr lang="en-US"/>
              <a:t>Click to edit Master subtitle style</a:t>
            </a:r>
          </a:p>
        </p:txBody>
      </p:sp>
    </p:spTree>
    <p:extLst>
      <p:ext uri="{BB962C8B-B14F-4D97-AF65-F5344CB8AC3E}">
        <p14:creationId xmlns:p14="http://schemas.microsoft.com/office/powerpoint/2010/main" val="3992452902"/>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73271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424293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8" y="1352549"/>
            <a:ext cx="3946526"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352549"/>
            <a:ext cx="3948113"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212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81040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4"/>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65704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6899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216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95377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37050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5738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3" y="552450"/>
            <a:ext cx="2011363" cy="5437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8" y="552450"/>
            <a:ext cx="5883276" cy="5437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7722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900" y="2905466"/>
            <a:ext cx="8458200" cy="1016721"/>
          </a:xfrm>
        </p:spPr>
        <p:txBody>
          <a:bodyPr anchor="b">
            <a:noAutofit/>
          </a:bodyPr>
          <a:lstStyle>
            <a:lvl1pPr algn="l">
              <a:lnSpc>
                <a:spcPct val="100000"/>
              </a:lnSpc>
              <a:spcBef>
                <a:spcPts val="0"/>
              </a:spcBef>
              <a:defRPr sz="2200">
                <a:solidFill>
                  <a:schemeClr val="accent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a:xfrm>
            <a:off x="355600" y="4055533"/>
            <a:ext cx="8445500" cy="618067"/>
          </a:xfrm>
        </p:spPr>
        <p:txBody>
          <a:bodyPr anchor="t" anchorCtr="0">
            <a:noAutofit/>
          </a:bodyPr>
          <a:lstStyle>
            <a:lvl1pPr marL="0" indent="0" algn="l">
              <a:lnSpc>
                <a:spcPct val="100000"/>
              </a:lnSpc>
              <a:spcBef>
                <a:spcPts val="0"/>
              </a:spcBef>
              <a:buNone/>
              <a:defRPr sz="1400" i="0">
                <a:solidFill>
                  <a:schemeClr val="tx1">
                    <a:lumMod val="75000"/>
                    <a:lumOff val="25000"/>
                  </a:schemeClr>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smtClean="0"/>
              <a:t>Click to edit Master </a:t>
            </a:r>
            <a:br>
              <a:rPr lang="en-US" dirty="0" smtClean="0"/>
            </a:br>
            <a:r>
              <a:rPr lang="en-US" dirty="0" smtClean="0"/>
              <a:t>subtitle style</a:t>
            </a:r>
            <a:endParaRPr lang="en-US" dirty="0"/>
          </a:p>
        </p:txBody>
      </p:sp>
      <p:sp>
        <p:nvSpPr>
          <p:cNvPr id="10" name="Text Placeholder 5"/>
          <p:cNvSpPr>
            <a:spLocks noGrp="1"/>
          </p:cNvSpPr>
          <p:nvPr>
            <p:ph type="body" sz="quarter" idx="13" hasCustomPrompt="1"/>
          </p:nvPr>
        </p:nvSpPr>
        <p:spPr>
          <a:xfrm>
            <a:off x="342901" y="5996943"/>
            <a:ext cx="8458201" cy="438759"/>
          </a:xfrm>
        </p:spPr>
        <p:txBody>
          <a:bodyPr anchor="b"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lang="en-US" sz="600" kern="1200" baseline="0" dirty="0" smtClean="0">
                <a:solidFill>
                  <a:schemeClr val="tx2"/>
                </a:solidFill>
                <a:latin typeface="+mj-lt"/>
                <a:ea typeface="+mj-ea"/>
                <a:cs typeface="+mj-cs"/>
              </a:defRPr>
            </a:lvl1pPr>
          </a:lstStyle>
          <a:p>
            <a:pPr lvl="0"/>
            <a:r>
              <a:rPr lang="en-US" dirty="0" smtClean="0"/>
              <a:t>Text placeholder for disclaimer text</a:t>
            </a:r>
          </a:p>
        </p:txBody>
      </p:sp>
      <p:sp>
        <p:nvSpPr>
          <p:cNvPr id="12" name="Text Placeholder 11"/>
          <p:cNvSpPr>
            <a:spLocks noGrp="1"/>
          </p:cNvSpPr>
          <p:nvPr>
            <p:ph type="body" sz="quarter" idx="14"/>
          </p:nvPr>
        </p:nvSpPr>
        <p:spPr>
          <a:xfrm>
            <a:off x="342900" y="4975757"/>
            <a:ext cx="8458200" cy="942975"/>
          </a:xfrm>
        </p:spPr>
        <p:txBody>
          <a:bodyPr/>
          <a:lstStyle>
            <a:lvl1pPr marL="0" indent="0">
              <a:buFontTx/>
              <a:buNone/>
              <a:defRPr sz="1200" b="1" baseline="0">
                <a:solidFill>
                  <a:schemeClr val="tx1">
                    <a:lumMod val="75000"/>
                    <a:lumOff val="25000"/>
                  </a:schemeClr>
                </a:solidFill>
              </a:defRPr>
            </a:lvl1pPr>
          </a:lstStyle>
          <a:p>
            <a:pPr lvl="0"/>
            <a:r>
              <a:rPr lang="en-US" smtClean="0"/>
              <a:t>Click to edit Master text styles</a:t>
            </a:r>
          </a:p>
        </p:txBody>
      </p:sp>
      <p:sp>
        <p:nvSpPr>
          <p:cNvPr id="8" name="Freeform 7"/>
          <p:cNvSpPr>
            <a:spLocks noChangeArrowheads="1"/>
          </p:cNvSpPr>
          <p:nvPr userDrawn="1"/>
        </p:nvSpPr>
        <p:spPr bwMode="gray">
          <a:xfrm rot="16200000" flipH="1">
            <a:off x="8392393" y="112101"/>
            <a:ext cx="863707" cy="639510"/>
          </a:xfrm>
          <a:custGeom>
            <a:avLst/>
            <a:gdLst>
              <a:gd name="connsiteX0" fmla="*/ 0 w 1119189"/>
              <a:gd name="connsiteY0" fmla="*/ 0 h 1104900"/>
              <a:gd name="connsiteX1" fmla="*/ 0 w 1119189"/>
              <a:gd name="connsiteY1" fmla="*/ 1104900 h 1104900"/>
              <a:gd name="connsiteX2" fmla="*/ 358775 w 1119189"/>
              <a:gd name="connsiteY2" fmla="*/ 1104900 h 1104900"/>
              <a:gd name="connsiteX3" fmla="*/ 358775 w 1119189"/>
              <a:gd name="connsiteY3" fmla="*/ 1104900 h 1104900"/>
              <a:gd name="connsiteX4" fmla="*/ 1119189 w 1119189"/>
              <a:gd name="connsiteY4" fmla="*/ 1104900 h 1104900"/>
              <a:gd name="connsiteX5" fmla="*/ 1119189 w 1119189"/>
              <a:gd name="connsiteY5" fmla="*/ 750888 h 1104900"/>
              <a:gd name="connsiteX6" fmla="*/ 358775 w 1119189"/>
              <a:gd name="connsiteY6" fmla="*/ 750888 h 1104900"/>
              <a:gd name="connsiteX7" fmla="*/ 358775 w 1119189"/>
              <a:gd name="connsiteY7"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9" h="1104900">
                <a:moveTo>
                  <a:pt x="0" y="0"/>
                </a:moveTo>
                <a:lnTo>
                  <a:pt x="0" y="1104900"/>
                </a:lnTo>
                <a:lnTo>
                  <a:pt x="358775" y="1104900"/>
                </a:lnTo>
                <a:lnTo>
                  <a:pt x="358775" y="1104900"/>
                </a:lnTo>
                <a:lnTo>
                  <a:pt x="1119189" y="1104900"/>
                </a:lnTo>
                <a:lnTo>
                  <a:pt x="1119189" y="750888"/>
                </a:lnTo>
                <a:lnTo>
                  <a:pt x="358775" y="750888"/>
                </a:lnTo>
                <a:lnTo>
                  <a:pt x="35877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68580" tIns="34290" rIns="68580" bIns="34290" anchor="ct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685800" eaLnBrk="1" hangingPunct="1">
              <a:defRPr/>
            </a:pPr>
            <a:endParaRPr lang="en-US" altLang="en-US" sz="1400" dirty="0" smtClean="0">
              <a:solidFill>
                <a:srgbClr val="00A4E4"/>
              </a:solidFill>
            </a:endParaRPr>
          </a:p>
        </p:txBody>
      </p:sp>
      <p:grpSp>
        <p:nvGrpSpPr>
          <p:cNvPr id="19" name="Group 18"/>
          <p:cNvGrpSpPr/>
          <p:nvPr userDrawn="1"/>
        </p:nvGrpSpPr>
        <p:grpSpPr>
          <a:xfrm>
            <a:off x="341114" y="2135350"/>
            <a:ext cx="763024" cy="520285"/>
            <a:chOff x="2259013" y="4716463"/>
            <a:chExt cx="1322387" cy="676275"/>
          </a:xfrm>
        </p:grpSpPr>
        <p:sp>
          <p:nvSpPr>
            <p:cNvPr id="20"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sz="1400">
                <a:solidFill>
                  <a:srgbClr val="333333"/>
                </a:solidFill>
              </a:endParaRPr>
            </a:p>
          </p:txBody>
        </p:sp>
        <p:sp>
          <p:nvSpPr>
            <p:cNvPr id="21"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85800"/>
              <a:endParaRPr lang="en-US" sz="1400">
                <a:solidFill>
                  <a:srgbClr val="333333"/>
                </a:solidFill>
              </a:endParaRPr>
            </a:p>
          </p:txBody>
        </p:sp>
        <p:sp>
          <p:nvSpPr>
            <p:cNvPr id="22"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sz="1400">
                <a:solidFill>
                  <a:srgbClr val="333333"/>
                </a:solidFill>
              </a:endParaRPr>
            </a:p>
          </p:txBody>
        </p:sp>
        <p:sp>
          <p:nvSpPr>
            <p:cNvPr id="23"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sz="1400">
                <a:solidFill>
                  <a:srgbClr val="333333"/>
                </a:solidFill>
              </a:endParaRPr>
            </a:p>
          </p:txBody>
        </p:sp>
        <p:sp>
          <p:nvSpPr>
            <p:cNvPr id="24"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sz="1400">
                <a:solidFill>
                  <a:srgbClr val="333333"/>
                </a:solidFill>
              </a:endParaRPr>
            </a:p>
          </p:txBody>
        </p:sp>
        <p:sp>
          <p:nvSpPr>
            <p:cNvPr id="25"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sz="1400">
                <a:solidFill>
                  <a:srgbClr val="333333"/>
                </a:solidFill>
              </a:endParaRPr>
            </a:p>
          </p:txBody>
        </p:sp>
      </p:grpSp>
      <p:sp>
        <p:nvSpPr>
          <p:cNvPr id="14" name="Slide Number Placeholder 3"/>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372A03B-BED8-4A83-950C-EF7FBE007778}" type="slidenum">
              <a:rPr lang="en-US" smtClean="0">
                <a:solidFill>
                  <a:srgbClr val="333333">
                    <a:tint val="75000"/>
                  </a:srgbClr>
                </a:solidFill>
              </a:rPr>
              <a:pPr/>
              <a:t>‹#›</a:t>
            </a:fld>
            <a:endParaRPr lang="en-US" dirty="0">
              <a:solidFill>
                <a:srgbClr val="333333">
                  <a:tint val="75000"/>
                </a:srgbClr>
              </a:solidFill>
            </a:endParaRPr>
          </a:p>
        </p:txBody>
      </p:sp>
    </p:spTree>
    <p:custDataLst>
      <p:tags r:id="rId1"/>
    </p:custDataLst>
    <p:extLst>
      <p:ext uri="{BB962C8B-B14F-4D97-AF65-F5344CB8AC3E}">
        <p14:creationId xmlns:p14="http://schemas.microsoft.com/office/powerpoint/2010/main" val="413947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552">
          <p15:clr>
            <a:srgbClr val="FBAE40"/>
          </p15:clr>
        </p15:guide>
        <p15:guide id="2" orient="horz" pos="359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506539"/>
            <a:ext cx="8456784" cy="4672584"/>
          </a:xfrm>
        </p:spPr>
        <p:txBody>
          <a:bodyPr>
            <a:noAutofit/>
          </a:bodyPr>
          <a:lstStyle>
            <a:lvl1pPr>
              <a:lnSpc>
                <a:spcPct val="100000"/>
              </a:lnSpc>
              <a:defRPr sz="18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a:xfrm>
            <a:off x="342900" y="165101"/>
            <a:ext cx="8458200" cy="647699"/>
          </a:xfrm>
        </p:spPr>
        <p:txBody>
          <a:bodyPr>
            <a:noAutofit/>
          </a:bodyPr>
          <a:lstStyle>
            <a:lvl1pPr>
              <a:defRPr sz="2200" baseline="0"/>
            </a:lvl1pPr>
          </a:lstStyle>
          <a:p>
            <a:r>
              <a:rPr lang="en-US" smtClean="0"/>
              <a:t>Click to edit Master title style</a:t>
            </a:r>
            <a:endParaRPr lang="en-US" dirty="0"/>
          </a:p>
        </p:txBody>
      </p:sp>
      <p:sp>
        <p:nvSpPr>
          <p:cNvPr id="5" name="Text Placeholder 4"/>
          <p:cNvSpPr>
            <a:spLocks noGrp="1"/>
          </p:cNvSpPr>
          <p:nvPr>
            <p:ph type="body" sz="quarter" idx="13" hasCustomPrompt="1"/>
          </p:nvPr>
        </p:nvSpPr>
        <p:spPr>
          <a:xfrm>
            <a:off x="954574" y="6220266"/>
            <a:ext cx="5744401" cy="492125"/>
          </a:xfrm>
        </p:spPr>
        <p:txBody>
          <a:bodyPr anchor="b" anchorCtr="0">
            <a:normAutofit/>
          </a:bodyPr>
          <a:lstStyle>
            <a:lvl1pPr marL="0" indent="0">
              <a:spcBef>
                <a:spcPts val="0"/>
              </a:spcBef>
              <a:buFontTx/>
              <a:buNone/>
              <a:defRPr lang="en-US" sz="6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4" name="Text Placeholder 3"/>
          <p:cNvSpPr>
            <a:spLocks noGrp="1"/>
          </p:cNvSpPr>
          <p:nvPr>
            <p:ph type="body" sz="quarter" idx="14"/>
          </p:nvPr>
        </p:nvSpPr>
        <p:spPr>
          <a:xfrm>
            <a:off x="342901" y="868680"/>
            <a:ext cx="8456785" cy="502920"/>
          </a:xfrm>
        </p:spPr>
        <p:txBody>
          <a:bodyPr/>
          <a:lstStyle>
            <a:lvl1pPr marL="0" indent="0">
              <a:spcBef>
                <a:spcPts val="0"/>
              </a:spcBef>
              <a:buFontTx/>
              <a:buNone/>
              <a:defRPr sz="1400" baseline="0"/>
            </a:lvl1pPr>
          </a:lstStyle>
          <a:p>
            <a:pPr lvl="0"/>
            <a:r>
              <a:rPr lang="en-US" smtClean="0"/>
              <a:t>Click to edit Master text styles</a:t>
            </a:r>
          </a:p>
        </p:txBody>
      </p:sp>
      <p:sp>
        <p:nvSpPr>
          <p:cNvPr id="6" name="Slide Number Placeholder 3"/>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372A03B-BED8-4A83-950C-EF7FBE007778}" type="slidenum">
              <a:rPr lang="en-US" smtClean="0">
                <a:solidFill>
                  <a:srgbClr val="333333">
                    <a:tint val="75000"/>
                  </a:srgbClr>
                </a:solidFill>
              </a:rPr>
              <a:pPr/>
              <a:t>‹#›</a:t>
            </a:fld>
            <a:endParaRPr lang="en-US" dirty="0">
              <a:solidFill>
                <a:srgbClr val="333333">
                  <a:tint val="75000"/>
                </a:srgbClr>
              </a:solidFill>
            </a:endParaRPr>
          </a:p>
        </p:txBody>
      </p:sp>
    </p:spTree>
    <p:custDataLst>
      <p:tags r:id="rId1"/>
    </p:custDataLst>
    <p:extLst>
      <p:ext uri="{BB962C8B-B14F-4D97-AF65-F5344CB8AC3E}">
        <p14:creationId xmlns:p14="http://schemas.microsoft.com/office/powerpoint/2010/main" val="308693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506539"/>
            <a:ext cx="4114800" cy="4672584"/>
          </a:xfrm>
        </p:spPr>
        <p:txBody>
          <a:bodyPr>
            <a:noAutofit/>
          </a:bodyPr>
          <a:lstStyle>
            <a:lvl1pPr>
              <a:lnSpc>
                <a:spcPct val="100000"/>
              </a:lnSpc>
              <a:defRPr sz="18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a:xfrm>
            <a:off x="342900" y="165101"/>
            <a:ext cx="8458200" cy="647699"/>
          </a:xfrm>
        </p:spPr>
        <p:txBody>
          <a:bodyPr>
            <a:noAutofit/>
          </a:bodyPr>
          <a:lstStyle>
            <a:lvl1pPr>
              <a:defRPr sz="2200" baseline="0"/>
            </a:lvl1pPr>
          </a:lstStyle>
          <a:p>
            <a:r>
              <a:rPr lang="en-US" smtClean="0"/>
              <a:t>Click to edit Master title style</a:t>
            </a:r>
            <a:endParaRPr lang="en-US" dirty="0"/>
          </a:p>
        </p:txBody>
      </p:sp>
      <p:sp>
        <p:nvSpPr>
          <p:cNvPr id="5" name="Text Placeholder 4"/>
          <p:cNvSpPr>
            <a:spLocks noGrp="1"/>
          </p:cNvSpPr>
          <p:nvPr>
            <p:ph type="body" sz="quarter" idx="13" hasCustomPrompt="1"/>
          </p:nvPr>
        </p:nvSpPr>
        <p:spPr>
          <a:xfrm>
            <a:off x="954574" y="6220266"/>
            <a:ext cx="5744401" cy="492125"/>
          </a:xfrm>
        </p:spPr>
        <p:txBody>
          <a:bodyPr anchor="b" anchorCtr="0">
            <a:normAutofit/>
          </a:bodyPr>
          <a:lstStyle>
            <a:lvl1pPr marL="0" indent="0">
              <a:spcBef>
                <a:spcPts val="0"/>
              </a:spcBef>
              <a:buFontTx/>
              <a:buNone/>
              <a:defRPr lang="en-US" sz="6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4" name="Text Placeholder 3"/>
          <p:cNvSpPr>
            <a:spLocks noGrp="1"/>
          </p:cNvSpPr>
          <p:nvPr>
            <p:ph type="body" sz="quarter" idx="14"/>
          </p:nvPr>
        </p:nvSpPr>
        <p:spPr>
          <a:xfrm>
            <a:off x="342901" y="868680"/>
            <a:ext cx="8456785" cy="502920"/>
          </a:xfrm>
        </p:spPr>
        <p:txBody>
          <a:bodyPr/>
          <a:lstStyle>
            <a:lvl1pPr marL="0" indent="0">
              <a:spcBef>
                <a:spcPts val="0"/>
              </a:spcBef>
              <a:buFontTx/>
              <a:buNone/>
              <a:defRPr sz="1400" baseline="0"/>
            </a:lvl1pPr>
          </a:lstStyle>
          <a:p>
            <a:pPr lvl="0"/>
            <a:r>
              <a:rPr lang="en-US" smtClean="0"/>
              <a:t>Click to edit Master text styles</a:t>
            </a:r>
          </a:p>
        </p:txBody>
      </p:sp>
      <p:sp>
        <p:nvSpPr>
          <p:cNvPr id="8" name="Content Placeholder 2"/>
          <p:cNvSpPr>
            <a:spLocks noGrp="1"/>
          </p:cNvSpPr>
          <p:nvPr>
            <p:ph idx="15"/>
          </p:nvPr>
        </p:nvSpPr>
        <p:spPr>
          <a:xfrm>
            <a:off x="4676775" y="1506539"/>
            <a:ext cx="4114800" cy="4672584"/>
          </a:xfrm>
        </p:spPr>
        <p:txBody>
          <a:bodyPr>
            <a:noAutofit/>
          </a:bodyPr>
          <a:lstStyle>
            <a:lvl1pPr>
              <a:lnSpc>
                <a:spcPct val="100000"/>
              </a:lnSpc>
              <a:defRPr sz="18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372A03B-BED8-4A83-950C-EF7FBE007778}" type="slidenum">
              <a:rPr lang="en-US" smtClean="0">
                <a:solidFill>
                  <a:srgbClr val="333333">
                    <a:tint val="75000"/>
                  </a:srgbClr>
                </a:solidFill>
              </a:rPr>
              <a:pPr/>
              <a:t>‹#›</a:t>
            </a:fld>
            <a:endParaRPr lang="en-US" dirty="0">
              <a:solidFill>
                <a:srgbClr val="333333">
                  <a:tint val="75000"/>
                </a:srgbClr>
              </a:solidFill>
            </a:endParaRPr>
          </a:p>
        </p:txBody>
      </p:sp>
    </p:spTree>
    <p:custDataLst>
      <p:tags r:id="rId1"/>
    </p:custDataLst>
    <p:extLst>
      <p:ext uri="{BB962C8B-B14F-4D97-AF65-F5344CB8AC3E}">
        <p14:creationId xmlns:p14="http://schemas.microsoft.com/office/powerpoint/2010/main" val="336577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130.xml"/><Relationship Id="rId21" Type="http://schemas.openxmlformats.org/officeDocument/2006/relationships/slideLayout" Target="../slideLayouts/slideLayout125.xml"/><Relationship Id="rId42" Type="http://schemas.openxmlformats.org/officeDocument/2006/relationships/slideLayout" Target="../slideLayouts/slideLayout146.xml"/><Relationship Id="rId47" Type="http://schemas.openxmlformats.org/officeDocument/2006/relationships/slideLayout" Target="../slideLayouts/slideLayout151.xml"/><Relationship Id="rId63" Type="http://schemas.openxmlformats.org/officeDocument/2006/relationships/slideLayout" Target="../slideLayouts/slideLayout167.xml"/><Relationship Id="rId68" Type="http://schemas.openxmlformats.org/officeDocument/2006/relationships/slideLayout" Target="../slideLayouts/slideLayout172.xml"/><Relationship Id="rId84" Type="http://schemas.openxmlformats.org/officeDocument/2006/relationships/slideLayout" Target="../slideLayouts/slideLayout188.xml"/><Relationship Id="rId89" Type="http://schemas.openxmlformats.org/officeDocument/2006/relationships/slideLayout" Target="../slideLayouts/slideLayout193.xml"/><Relationship Id="rId112" Type="http://schemas.openxmlformats.org/officeDocument/2006/relationships/slideLayout" Target="../slideLayouts/slideLayout216.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9" Type="http://schemas.openxmlformats.org/officeDocument/2006/relationships/slideLayout" Target="../slideLayouts/slideLayout133.xml"/><Relationship Id="rId107" Type="http://schemas.openxmlformats.org/officeDocument/2006/relationships/slideLayout" Target="../slideLayouts/slideLayout211.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slideLayout" Target="../slideLayouts/slideLayout136.xml"/><Relationship Id="rId37" Type="http://schemas.openxmlformats.org/officeDocument/2006/relationships/slideLayout" Target="../slideLayouts/slideLayout141.xml"/><Relationship Id="rId40" Type="http://schemas.openxmlformats.org/officeDocument/2006/relationships/slideLayout" Target="../slideLayouts/slideLayout144.xml"/><Relationship Id="rId45" Type="http://schemas.openxmlformats.org/officeDocument/2006/relationships/slideLayout" Target="../slideLayouts/slideLayout149.xml"/><Relationship Id="rId53" Type="http://schemas.openxmlformats.org/officeDocument/2006/relationships/slideLayout" Target="../slideLayouts/slideLayout157.xml"/><Relationship Id="rId58" Type="http://schemas.openxmlformats.org/officeDocument/2006/relationships/slideLayout" Target="../slideLayouts/slideLayout162.xml"/><Relationship Id="rId66" Type="http://schemas.openxmlformats.org/officeDocument/2006/relationships/slideLayout" Target="../slideLayouts/slideLayout170.xml"/><Relationship Id="rId74" Type="http://schemas.openxmlformats.org/officeDocument/2006/relationships/slideLayout" Target="../slideLayouts/slideLayout178.xml"/><Relationship Id="rId79" Type="http://schemas.openxmlformats.org/officeDocument/2006/relationships/slideLayout" Target="../slideLayouts/slideLayout183.xml"/><Relationship Id="rId87" Type="http://schemas.openxmlformats.org/officeDocument/2006/relationships/slideLayout" Target="../slideLayouts/slideLayout191.xml"/><Relationship Id="rId102" Type="http://schemas.openxmlformats.org/officeDocument/2006/relationships/slideLayout" Target="../slideLayouts/slideLayout206.xml"/><Relationship Id="rId110" Type="http://schemas.openxmlformats.org/officeDocument/2006/relationships/slideLayout" Target="../slideLayouts/slideLayout214.xml"/><Relationship Id="rId5" Type="http://schemas.openxmlformats.org/officeDocument/2006/relationships/slideLayout" Target="../slideLayouts/slideLayout109.xml"/><Relationship Id="rId61" Type="http://schemas.openxmlformats.org/officeDocument/2006/relationships/slideLayout" Target="../slideLayouts/slideLayout165.xml"/><Relationship Id="rId82" Type="http://schemas.openxmlformats.org/officeDocument/2006/relationships/slideLayout" Target="../slideLayouts/slideLayout186.xml"/><Relationship Id="rId90" Type="http://schemas.openxmlformats.org/officeDocument/2006/relationships/slideLayout" Target="../slideLayouts/slideLayout194.xml"/><Relationship Id="rId95" Type="http://schemas.openxmlformats.org/officeDocument/2006/relationships/slideLayout" Target="../slideLayouts/slideLayout199.xml"/><Relationship Id="rId19" Type="http://schemas.openxmlformats.org/officeDocument/2006/relationships/slideLayout" Target="../slideLayouts/slideLayout12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slideLayout" Target="../slideLayouts/slideLayout134.xml"/><Relationship Id="rId35" Type="http://schemas.openxmlformats.org/officeDocument/2006/relationships/slideLayout" Target="../slideLayouts/slideLayout139.xml"/><Relationship Id="rId43" Type="http://schemas.openxmlformats.org/officeDocument/2006/relationships/slideLayout" Target="../slideLayouts/slideLayout147.xml"/><Relationship Id="rId48" Type="http://schemas.openxmlformats.org/officeDocument/2006/relationships/slideLayout" Target="../slideLayouts/slideLayout152.xml"/><Relationship Id="rId56" Type="http://schemas.openxmlformats.org/officeDocument/2006/relationships/slideLayout" Target="../slideLayouts/slideLayout160.xml"/><Relationship Id="rId64" Type="http://schemas.openxmlformats.org/officeDocument/2006/relationships/slideLayout" Target="../slideLayouts/slideLayout168.xml"/><Relationship Id="rId69" Type="http://schemas.openxmlformats.org/officeDocument/2006/relationships/slideLayout" Target="../slideLayouts/slideLayout173.xml"/><Relationship Id="rId77" Type="http://schemas.openxmlformats.org/officeDocument/2006/relationships/slideLayout" Target="../slideLayouts/slideLayout181.xml"/><Relationship Id="rId100" Type="http://schemas.openxmlformats.org/officeDocument/2006/relationships/slideLayout" Target="../slideLayouts/slideLayout204.xml"/><Relationship Id="rId105" Type="http://schemas.openxmlformats.org/officeDocument/2006/relationships/slideLayout" Target="../slideLayouts/slideLayout209.xml"/><Relationship Id="rId113" Type="http://schemas.openxmlformats.org/officeDocument/2006/relationships/theme" Target="../theme/theme10.xml"/><Relationship Id="rId8" Type="http://schemas.openxmlformats.org/officeDocument/2006/relationships/slideLayout" Target="../slideLayouts/slideLayout112.xml"/><Relationship Id="rId51" Type="http://schemas.openxmlformats.org/officeDocument/2006/relationships/slideLayout" Target="../slideLayouts/slideLayout155.xml"/><Relationship Id="rId72" Type="http://schemas.openxmlformats.org/officeDocument/2006/relationships/slideLayout" Target="../slideLayouts/slideLayout176.xml"/><Relationship Id="rId80" Type="http://schemas.openxmlformats.org/officeDocument/2006/relationships/slideLayout" Target="../slideLayouts/slideLayout184.xml"/><Relationship Id="rId85" Type="http://schemas.openxmlformats.org/officeDocument/2006/relationships/slideLayout" Target="../slideLayouts/slideLayout189.xml"/><Relationship Id="rId93" Type="http://schemas.openxmlformats.org/officeDocument/2006/relationships/slideLayout" Target="../slideLayouts/slideLayout197.xml"/><Relationship Id="rId98" Type="http://schemas.openxmlformats.org/officeDocument/2006/relationships/slideLayout" Target="../slideLayouts/slideLayout202.xml"/><Relationship Id="rId3" Type="http://schemas.openxmlformats.org/officeDocument/2006/relationships/slideLayout" Target="../slideLayouts/slideLayout107.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slideLayout" Target="../slideLayouts/slideLayout137.xml"/><Relationship Id="rId38" Type="http://schemas.openxmlformats.org/officeDocument/2006/relationships/slideLayout" Target="../slideLayouts/slideLayout142.xml"/><Relationship Id="rId46" Type="http://schemas.openxmlformats.org/officeDocument/2006/relationships/slideLayout" Target="../slideLayouts/slideLayout150.xml"/><Relationship Id="rId59" Type="http://schemas.openxmlformats.org/officeDocument/2006/relationships/slideLayout" Target="../slideLayouts/slideLayout163.xml"/><Relationship Id="rId67" Type="http://schemas.openxmlformats.org/officeDocument/2006/relationships/slideLayout" Target="../slideLayouts/slideLayout171.xml"/><Relationship Id="rId103" Type="http://schemas.openxmlformats.org/officeDocument/2006/relationships/slideLayout" Target="../slideLayouts/slideLayout207.xml"/><Relationship Id="rId108" Type="http://schemas.openxmlformats.org/officeDocument/2006/relationships/slideLayout" Target="../slideLayouts/slideLayout212.xml"/><Relationship Id="rId20" Type="http://schemas.openxmlformats.org/officeDocument/2006/relationships/slideLayout" Target="../slideLayouts/slideLayout124.xml"/><Relationship Id="rId41" Type="http://schemas.openxmlformats.org/officeDocument/2006/relationships/slideLayout" Target="../slideLayouts/slideLayout145.xml"/><Relationship Id="rId54" Type="http://schemas.openxmlformats.org/officeDocument/2006/relationships/slideLayout" Target="../slideLayouts/slideLayout158.xml"/><Relationship Id="rId62" Type="http://schemas.openxmlformats.org/officeDocument/2006/relationships/slideLayout" Target="../slideLayouts/slideLayout166.xml"/><Relationship Id="rId70" Type="http://schemas.openxmlformats.org/officeDocument/2006/relationships/slideLayout" Target="../slideLayouts/slideLayout174.xml"/><Relationship Id="rId75" Type="http://schemas.openxmlformats.org/officeDocument/2006/relationships/slideLayout" Target="../slideLayouts/slideLayout179.xml"/><Relationship Id="rId83" Type="http://schemas.openxmlformats.org/officeDocument/2006/relationships/slideLayout" Target="../slideLayouts/slideLayout187.xml"/><Relationship Id="rId88" Type="http://schemas.openxmlformats.org/officeDocument/2006/relationships/slideLayout" Target="../slideLayouts/slideLayout192.xml"/><Relationship Id="rId91" Type="http://schemas.openxmlformats.org/officeDocument/2006/relationships/slideLayout" Target="../slideLayouts/slideLayout195.xml"/><Relationship Id="rId96" Type="http://schemas.openxmlformats.org/officeDocument/2006/relationships/slideLayout" Target="../slideLayouts/slideLayout200.xml"/><Relationship Id="rId111" Type="http://schemas.openxmlformats.org/officeDocument/2006/relationships/slideLayout" Target="../slideLayouts/slideLayout215.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36" Type="http://schemas.openxmlformats.org/officeDocument/2006/relationships/slideLayout" Target="../slideLayouts/slideLayout140.xml"/><Relationship Id="rId49" Type="http://schemas.openxmlformats.org/officeDocument/2006/relationships/slideLayout" Target="../slideLayouts/slideLayout153.xml"/><Relationship Id="rId57" Type="http://schemas.openxmlformats.org/officeDocument/2006/relationships/slideLayout" Target="../slideLayouts/slideLayout161.xml"/><Relationship Id="rId106" Type="http://schemas.openxmlformats.org/officeDocument/2006/relationships/slideLayout" Target="../slideLayouts/slideLayout210.xml"/><Relationship Id="rId114" Type="http://schemas.openxmlformats.org/officeDocument/2006/relationships/image" Target="../media/image1.jpeg"/><Relationship Id="rId10" Type="http://schemas.openxmlformats.org/officeDocument/2006/relationships/slideLayout" Target="../slideLayouts/slideLayout114.xml"/><Relationship Id="rId31" Type="http://schemas.openxmlformats.org/officeDocument/2006/relationships/slideLayout" Target="../slideLayouts/slideLayout135.xml"/><Relationship Id="rId44" Type="http://schemas.openxmlformats.org/officeDocument/2006/relationships/slideLayout" Target="../slideLayouts/slideLayout148.xml"/><Relationship Id="rId52" Type="http://schemas.openxmlformats.org/officeDocument/2006/relationships/slideLayout" Target="../slideLayouts/slideLayout156.xml"/><Relationship Id="rId60" Type="http://schemas.openxmlformats.org/officeDocument/2006/relationships/slideLayout" Target="../slideLayouts/slideLayout164.xml"/><Relationship Id="rId65" Type="http://schemas.openxmlformats.org/officeDocument/2006/relationships/slideLayout" Target="../slideLayouts/slideLayout169.xml"/><Relationship Id="rId73" Type="http://schemas.openxmlformats.org/officeDocument/2006/relationships/slideLayout" Target="../slideLayouts/slideLayout177.xml"/><Relationship Id="rId78" Type="http://schemas.openxmlformats.org/officeDocument/2006/relationships/slideLayout" Target="../slideLayouts/slideLayout182.xml"/><Relationship Id="rId81" Type="http://schemas.openxmlformats.org/officeDocument/2006/relationships/slideLayout" Target="../slideLayouts/slideLayout185.xml"/><Relationship Id="rId86" Type="http://schemas.openxmlformats.org/officeDocument/2006/relationships/slideLayout" Target="../slideLayouts/slideLayout190.xml"/><Relationship Id="rId94" Type="http://schemas.openxmlformats.org/officeDocument/2006/relationships/slideLayout" Target="../slideLayouts/slideLayout198.xml"/><Relationship Id="rId99" Type="http://schemas.openxmlformats.org/officeDocument/2006/relationships/slideLayout" Target="../slideLayouts/slideLayout203.xml"/><Relationship Id="rId101" Type="http://schemas.openxmlformats.org/officeDocument/2006/relationships/slideLayout" Target="../slideLayouts/slideLayout205.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9" Type="http://schemas.openxmlformats.org/officeDocument/2006/relationships/slideLayout" Target="../slideLayouts/slideLayout143.xml"/><Relationship Id="rId109" Type="http://schemas.openxmlformats.org/officeDocument/2006/relationships/slideLayout" Target="../slideLayouts/slideLayout213.xml"/><Relationship Id="rId34" Type="http://schemas.openxmlformats.org/officeDocument/2006/relationships/slideLayout" Target="../slideLayouts/slideLayout138.xml"/><Relationship Id="rId50" Type="http://schemas.openxmlformats.org/officeDocument/2006/relationships/slideLayout" Target="../slideLayouts/slideLayout154.xml"/><Relationship Id="rId55" Type="http://schemas.openxmlformats.org/officeDocument/2006/relationships/slideLayout" Target="../slideLayouts/slideLayout159.xml"/><Relationship Id="rId76" Type="http://schemas.openxmlformats.org/officeDocument/2006/relationships/slideLayout" Target="../slideLayouts/slideLayout180.xml"/><Relationship Id="rId97" Type="http://schemas.openxmlformats.org/officeDocument/2006/relationships/slideLayout" Target="../slideLayouts/slideLayout201.xml"/><Relationship Id="rId104" Type="http://schemas.openxmlformats.org/officeDocument/2006/relationships/slideLayout" Target="../slideLayouts/slideLayout208.xml"/><Relationship Id="rId7" Type="http://schemas.openxmlformats.org/officeDocument/2006/relationships/slideLayout" Target="../slideLayouts/slideLayout111.xml"/><Relationship Id="rId71" Type="http://schemas.openxmlformats.org/officeDocument/2006/relationships/slideLayout" Target="../slideLayouts/slideLayout175.xml"/><Relationship Id="rId92"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jpe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4.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4.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4.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4.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10" Type="http://schemas.openxmlformats.org/officeDocument/2006/relationships/tags" Target="../tags/tag1.xml"/><Relationship Id="rId4" Type="http://schemas.openxmlformats.org/officeDocument/2006/relationships/slideLayout" Target="../slideLayouts/slideLayout100.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3074" name="Text Placeholder 23"/>
          <p:cNvSpPr>
            <a:spLocks noGrp="1"/>
          </p:cNvSpPr>
          <p:nvPr>
            <p:ph type="body" idx="1"/>
          </p:nvPr>
        </p:nvSpPr>
        <p:spPr bwMode="gray">
          <a:xfrm>
            <a:off x="549275" y="1352550"/>
            <a:ext cx="804545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Slide Number Placeholder 5"/>
          <p:cNvSpPr txBox="1">
            <a:spLocks/>
          </p:cNvSpPr>
          <p:nvPr/>
        </p:nvSpPr>
        <p:spPr bwMode="gray">
          <a:xfrm>
            <a:off x="8312150" y="6480175"/>
            <a:ext cx="282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457200" eaLnBrk="1" fontAlgn="base" hangingPunct="1">
              <a:spcBef>
                <a:spcPct val="0"/>
              </a:spcBef>
              <a:spcAft>
                <a:spcPct val="0"/>
              </a:spcAft>
              <a:defRPr/>
            </a:pPr>
            <a:fld id="{5DFA2E40-360F-4C74-9ACB-C63B281DE10A}" type="slidenum">
              <a:rPr lang="en-US" altLang="en-US" sz="800" smtClean="0">
                <a:solidFill>
                  <a:srgbClr val="00A4E4"/>
                </a:solidFill>
              </a:rPr>
              <a:pPr algn="r" defTabSz="457200" eaLnBrk="1" fontAlgn="base" hangingPunct="1">
                <a:spcBef>
                  <a:spcPct val="0"/>
                </a:spcBef>
                <a:spcAft>
                  <a:spcPct val="0"/>
                </a:spcAft>
                <a:defRPr/>
              </a:pPr>
              <a:t>‹#›</a:t>
            </a:fld>
            <a:endParaRPr lang="en-US" altLang="en-US" sz="800" smtClean="0">
              <a:solidFill>
                <a:srgbClr val="00A4E4"/>
              </a:solidFill>
            </a:endParaRPr>
          </a:p>
        </p:txBody>
      </p:sp>
      <p:sp>
        <p:nvSpPr>
          <p:cNvPr id="3076" name="Title Placeholder 22"/>
          <p:cNvSpPr>
            <a:spLocks noGrp="1"/>
          </p:cNvSpPr>
          <p:nvPr>
            <p:ph type="title"/>
          </p:nvPr>
        </p:nvSpPr>
        <p:spPr bwMode="black">
          <a:xfrm>
            <a:off x="549275" y="552450"/>
            <a:ext cx="804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p>
            <a:pPr lvl="0"/>
            <a:r>
              <a:rPr lang="en-US" altLang="en-US" smtClean="0"/>
              <a:t>Click to edit Master title style</a:t>
            </a:r>
          </a:p>
        </p:txBody>
      </p:sp>
      <p:pic>
        <p:nvPicPr>
          <p:cNvPr id="3077" name="Picture 7" descr="AIG_PRI_pms299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gray">
          <a:xfrm>
            <a:off x="457200" y="6246813"/>
            <a:ext cx="67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8" name="Group 8"/>
          <p:cNvGrpSpPr>
            <a:grpSpLocks/>
          </p:cNvGrpSpPr>
          <p:nvPr/>
        </p:nvGrpSpPr>
        <p:grpSpPr bwMode="auto">
          <a:xfrm flipH="1">
            <a:off x="8039100" y="0"/>
            <a:ext cx="1104900" cy="1119188"/>
            <a:chOff x="1440543" y="1418168"/>
            <a:chExt cx="769056" cy="769056"/>
          </a:xfrm>
        </p:grpSpPr>
        <p:sp>
          <p:nvSpPr>
            <p:cNvPr id="1032" name="Rectangle 15"/>
            <p:cNvSpPr>
              <a:spLocks noChangeArrowheads="1"/>
            </p:cNvSpPr>
            <p:nvPr userDrawn="1"/>
          </p:nvSpPr>
          <p:spPr bwMode="gray">
            <a:xfrm rot="5400000">
              <a:off x="1701804" y="1156907"/>
              <a:ext cx="246534"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defRPr/>
              </a:pPr>
              <a:endParaRPr lang="en-US" altLang="en-US" smtClean="0">
                <a:solidFill>
                  <a:srgbClr val="00A4E4"/>
                </a:solidFill>
              </a:endParaRPr>
            </a:p>
          </p:txBody>
        </p:sp>
        <p:sp>
          <p:nvSpPr>
            <p:cNvPr id="1033" name="Rectangle 16"/>
            <p:cNvSpPr>
              <a:spLocks noChangeArrowheads="1"/>
            </p:cNvSpPr>
            <p:nvPr userDrawn="1"/>
          </p:nvSpPr>
          <p:spPr bwMode="gray">
            <a:xfrm>
              <a:off x="1440543" y="1418168"/>
              <a:ext cx="246407"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defRPr/>
              </a:pPr>
              <a:endParaRPr lang="en-US" altLang="en-US" smtClean="0">
                <a:solidFill>
                  <a:srgbClr val="00A4E4"/>
                </a:solidFill>
              </a:endParaRPr>
            </a:p>
          </p:txBody>
        </p:sp>
      </p:grpSp>
      <p:sp>
        <p:nvSpPr>
          <p:cNvPr id="11" name="Rectangle 14"/>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5560" eaLnBrk="1" fontAlgn="base" hangingPunct="1">
              <a:spcBef>
                <a:spcPct val="0"/>
              </a:spcBef>
              <a:spcAft>
                <a:spcPct val="0"/>
              </a:spcAft>
              <a:defRPr/>
            </a:pPr>
            <a:r>
              <a:rPr lang="en-US" altLang="en-US" sz="900" dirty="0" smtClean="0">
                <a:solidFill>
                  <a:srgbClr val="000000"/>
                </a:solidFill>
              </a:rPr>
              <a:t>FOR FINANCIAL PROFESSIONAL USE ONLY-NOT FOR PUBLIC DISTRIBUTION</a:t>
            </a:r>
          </a:p>
        </p:txBody>
      </p:sp>
    </p:spTree>
    <p:extLst>
      <p:ext uri="{BB962C8B-B14F-4D97-AF65-F5344CB8AC3E}">
        <p14:creationId xmlns:p14="http://schemas.microsoft.com/office/powerpoint/2010/main" val="1211024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000">
          <a:solidFill>
            <a:schemeClr val="accent1"/>
          </a:solidFill>
          <a:latin typeface="+mj-lt"/>
          <a:ea typeface="ＭＳ Ｐゴシック" pitchFamily="34" charset="-128"/>
          <a:cs typeface="+mj-cs"/>
        </a:defRPr>
      </a:lvl1pPr>
      <a:lvl2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7200" algn="l" defTabSz="457200"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4400" algn="l" defTabSz="457200"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1600" algn="l" defTabSz="457200"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8800" algn="l" defTabSz="457200"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p:titleStyle>
    <p:bodyStyle>
      <a:lvl1pPr marL="177800" indent="-177800" algn="l" defTabSz="457200" rtl="0" eaLnBrk="0" fontAlgn="base" hangingPunct="0">
        <a:spcBef>
          <a:spcPts val="1200"/>
        </a:spcBef>
        <a:spcAft>
          <a:spcPct val="0"/>
        </a:spcAft>
        <a:buClr>
          <a:srgbClr val="00A4E4"/>
        </a:buClr>
        <a:buFont typeface="Wingdings" pitchFamily="2" charset="2"/>
        <a:buChar char="§"/>
        <a:tabLst>
          <a:tab pos="8005763" algn="r"/>
        </a:tabLst>
        <a:defRPr sz="1400">
          <a:solidFill>
            <a:srgbClr val="000000"/>
          </a:solidFill>
          <a:latin typeface="+mn-lt"/>
          <a:ea typeface="ＭＳ Ｐゴシック" pitchFamily="34" charset="-128"/>
          <a:cs typeface="+mn-cs"/>
        </a:defRPr>
      </a:lvl1pPr>
      <a:lvl2pPr marL="361950" indent="-171450" algn="l" defTabSz="457200" rtl="0" eaLnBrk="0" fontAlgn="base" hangingPunct="0">
        <a:spcBef>
          <a:spcPts val="300"/>
        </a:spcBef>
        <a:spcAft>
          <a:spcPct val="0"/>
        </a:spcAft>
        <a:buClr>
          <a:srgbClr val="00A4E4"/>
        </a:buClr>
        <a:buFont typeface="Arial" charset="0"/>
        <a:buChar char="–"/>
        <a:tabLst>
          <a:tab pos="8005763" algn="r"/>
        </a:tabLst>
        <a:defRPr sz="1200">
          <a:solidFill>
            <a:srgbClr val="000000"/>
          </a:solidFill>
          <a:latin typeface="+mn-lt"/>
          <a:ea typeface="ＭＳ Ｐゴシック" pitchFamily="34" charset="-128"/>
          <a:cs typeface="+mn-cs"/>
        </a:defRPr>
      </a:lvl2pPr>
      <a:lvl3pPr marL="501650" indent="-1397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ＭＳ Ｐゴシック" pitchFamily="34" charset="-128"/>
          <a:cs typeface="+mn-cs"/>
        </a:defRPr>
      </a:lvl3pPr>
      <a:lvl4pPr marL="647700" indent="-1524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ＭＳ Ｐゴシック" pitchFamily="34" charset="-128"/>
          <a:cs typeface="+mn-cs"/>
        </a:defRPr>
      </a:lvl4pPr>
      <a:lvl5pPr marL="792163" indent="-144463"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ＭＳ Ｐゴシック" pitchFamily="34" charset="-128"/>
          <a:cs typeface="+mn-cs"/>
        </a:defRPr>
      </a:lvl5pPr>
      <a:lvl6pPr marL="1249363" indent="-144463" algn="l" defTabSz="457200" rtl="0" eaLnBrk="1" fontAlgn="base" hangingPunct="1">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6pPr>
      <a:lvl7pPr marL="1706563" indent="-144463" algn="l" defTabSz="457200" rtl="0" eaLnBrk="1" fontAlgn="base" hangingPunct="1">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7pPr>
      <a:lvl8pPr marL="2163763" indent="-144463" algn="l" defTabSz="457200" rtl="0" eaLnBrk="1" fontAlgn="base" hangingPunct="1">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8pPr>
      <a:lvl9pPr marL="2620963" indent="-144463" algn="l" defTabSz="457200" rtl="0" eaLnBrk="1" fontAlgn="base" hangingPunct="1">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3074" name="Text Placeholder 23"/>
          <p:cNvSpPr>
            <a:spLocks noGrp="1"/>
          </p:cNvSpPr>
          <p:nvPr>
            <p:ph type="body" idx="1"/>
          </p:nvPr>
        </p:nvSpPr>
        <p:spPr bwMode="gray">
          <a:xfrm>
            <a:off x="549275" y="1352550"/>
            <a:ext cx="804545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Slide Number Placeholder 5"/>
          <p:cNvSpPr txBox="1">
            <a:spLocks/>
          </p:cNvSpPr>
          <p:nvPr/>
        </p:nvSpPr>
        <p:spPr bwMode="gray">
          <a:xfrm>
            <a:off x="8312150" y="6480175"/>
            <a:ext cx="282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457200" eaLnBrk="1" fontAlgn="base" hangingPunct="1">
              <a:spcBef>
                <a:spcPct val="0"/>
              </a:spcBef>
              <a:spcAft>
                <a:spcPct val="0"/>
              </a:spcAft>
              <a:defRPr/>
            </a:pPr>
            <a:fld id="{C1BAB277-384B-4B8D-9716-9B813AFC7983}" type="slidenum">
              <a:rPr lang="en-US" altLang="en-US" sz="800" smtClean="0">
                <a:solidFill>
                  <a:srgbClr val="00A4E4"/>
                </a:solidFill>
              </a:rPr>
              <a:pPr algn="r" defTabSz="457200" eaLnBrk="1" fontAlgn="base" hangingPunct="1">
                <a:spcBef>
                  <a:spcPct val="0"/>
                </a:spcBef>
                <a:spcAft>
                  <a:spcPct val="0"/>
                </a:spcAft>
                <a:defRPr/>
              </a:pPr>
              <a:t>‹#›</a:t>
            </a:fld>
            <a:endParaRPr lang="en-US" altLang="en-US" sz="800" smtClean="0">
              <a:solidFill>
                <a:srgbClr val="00A4E4"/>
              </a:solidFill>
            </a:endParaRPr>
          </a:p>
        </p:txBody>
      </p:sp>
      <p:sp>
        <p:nvSpPr>
          <p:cNvPr id="3076" name="Title Placeholder 22"/>
          <p:cNvSpPr>
            <a:spLocks noGrp="1"/>
          </p:cNvSpPr>
          <p:nvPr>
            <p:ph type="title"/>
          </p:nvPr>
        </p:nvSpPr>
        <p:spPr bwMode="black">
          <a:xfrm>
            <a:off x="549275" y="552450"/>
            <a:ext cx="804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p>
            <a:pPr lvl="0"/>
            <a:r>
              <a:rPr lang="en-US" altLang="en-US" smtClean="0"/>
              <a:t>Click to edit Master title style</a:t>
            </a:r>
          </a:p>
        </p:txBody>
      </p:sp>
      <p:pic>
        <p:nvPicPr>
          <p:cNvPr id="3077" name="Picture 7" descr="AIG_PRI_pms2995.jpg"/>
          <p:cNvPicPr>
            <a:picLocks noChangeAspect="1"/>
          </p:cNvPicPr>
          <p:nvPr/>
        </p:nvPicPr>
        <p:blipFill>
          <a:blip r:embed="rId114">
            <a:extLst>
              <a:ext uri="{28A0092B-C50C-407E-A947-70E740481C1C}">
                <a14:useLocalDpi xmlns:a14="http://schemas.microsoft.com/office/drawing/2010/main" val="0"/>
              </a:ext>
            </a:extLst>
          </a:blip>
          <a:srcRect/>
          <a:stretch>
            <a:fillRect/>
          </a:stretch>
        </p:blipFill>
        <p:spPr bwMode="gray">
          <a:xfrm>
            <a:off x="457200" y="6246813"/>
            <a:ext cx="67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8" name="Group 8"/>
          <p:cNvGrpSpPr>
            <a:grpSpLocks/>
          </p:cNvGrpSpPr>
          <p:nvPr/>
        </p:nvGrpSpPr>
        <p:grpSpPr bwMode="auto">
          <a:xfrm flipH="1">
            <a:off x="8039100" y="0"/>
            <a:ext cx="1104900" cy="1119188"/>
            <a:chOff x="1440543" y="1418168"/>
            <a:chExt cx="769056" cy="769056"/>
          </a:xfrm>
        </p:grpSpPr>
        <p:sp>
          <p:nvSpPr>
            <p:cNvPr id="1032" name="Rectangle 15"/>
            <p:cNvSpPr>
              <a:spLocks noChangeArrowheads="1"/>
            </p:cNvSpPr>
            <p:nvPr userDrawn="1"/>
          </p:nvSpPr>
          <p:spPr bwMode="gray">
            <a:xfrm rot="5400000">
              <a:off x="1701804" y="1156907"/>
              <a:ext cx="246534"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defRPr/>
              </a:pPr>
              <a:endParaRPr lang="en-US" altLang="en-US" smtClean="0">
                <a:solidFill>
                  <a:srgbClr val="00A4E4"/>
                </a:solidFill>
              </a:endParaRPr>
            </a:p>
          </p:txBody>
        </p:sp>
        <p:sp>
          <p:nvSpPr>
            <p:cNvPr id="1033" name="Rectangle 16"/>
            <p:cNvSpPr>
              <a:spLocks noChangeArrowheads="1"/>
            </p:cNvSpPr>
            <p:nvPr userDrawn="1"/>
          </p:nvSpPr>
          <p:spPr bwMode="gray">
            <a:xfrm>
              <a:off x="1440543" y="1418168"/>
              <a:ext cx="246407"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defRPr/>
              </a:pPr>
              <a:endParaRPr lang="en-US" altLang="en-US" smtClean="0">
                <a:solidFill>
                  <a:srgbClr val="00A4E4"/>
                </a:solidFill>
              </a:endParaRPr>
            </a:p>
          </p:txBody>
        </p:sp>
      </p:grpSp>
      <p:sp>
        <p:nvSpPr>
          <p:cNvPr id="10" name="Rectangle 14"/>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5560" eaLnBrk="1" fontAlgn="base" hangingPunct="1">
              <a:spcBef>
                <a:spcPct val="0"/>
              </a:spcBef>
              <a:spcAft>
                <a:spcPct val="0"/>
              </a:spcAft>
              <a:defRPr/>
            </a:pPr>
            <a:r>
              <a:rPr lang="en-US" altLang="en-US" sz="900" dirty="0" smtClean="0">
                <a:solidFill>
                  <a:srgbClr val="000000"/>
                </a:solidFill>
              </a:rPr>
              <a:t>FOR FINANCIAL PROFESSIONAL USE ONLY-NOT FOR PUBLIC DISTRIBUTION</a:t>
            </a:r>
          </a:p>
        </p:txBody>
      </p:sp>
    </p:spTree>
    <p:extLst>
      <p:ext uri="{BB962C8B-B14F-4D97-AF65-F5344CB8AC3E}">
        <p14:creationId xmlns:p14="http://schemas.microsoft.com/office/powerpoint/2010/main" val="3631654305"/>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 id="2147483904" r:id="rId25"/>
    <p:sldLayoutId id="2147483905" r:id="rId26"/>
    <p:sldLayoutId id="2147483906" r:id="rId27"/>
    <p:sldLayoutId id="2147483907" r:id="rId28"/>
    <p:sldLayoutId id="2147483908" r:id="rId29"/>
    <p:sldLayoutId id="2147483909" r:id="rId30"/>
    <p:sldLayoutId id="2147483910" r:id="rId31"/>
    <p:sldLayoutId id="2147483911" r:id="rId32"/>
    <p:sldLayoutId id="2147483912" r:id="rId33"/>
    <p:sldLayoutId id="2147483913" r:id="rId34"/>
    <p:sldLayoutId id="2147483914" r:id="rId35"/>
    <p:sldLayoutId id="2147483915" r:id="rId36"/>
    <p:sldLayoutId id="2147483916" r:id="rId37"/>
    <p:sldLayoutId id="2147483917" r:id="rId38"/>
    <p:sldLayoutId id="2147483918" r:id="rId39"/>
    <p:sldLayoutId id="2147483919" r:id="rId40"/>
    <p:sldLayoutId id="2147483920" r:id="rId41"/>
    <p:sldLayoutId id="2147483921" r:id="rId42"/>
    <p:sldLayoutId id="2147483922" r:id="rId43"/>
    <p:sldLayoutId id="2147483923" r:id="rId44"/>
    <p:sldLayoutId id="2147483924" r:id="rId45"/>
    <p:sldLayoutId id="2147483925" r:id="rId46"/>
    <p:sldLayoutId id="2147483926" r:id="rId47"/>
    <p:sldLayoutId id="2147483927" r:id="rId48"/>
    <p:sldLayoutId id="2147483928" r:id="rId49"/>
    <p:sldLayoutId id="2147483929" r:id="rId50"/>
    <p:sldLayoutId id="2147483930" r:id="rId51"/>
    <p:sldLayoutId id="2147483931" r:id="rId52"/>
    <p:sldLayoutId id="2147483932" r:id="rId53"/>
    <p:sldLayoutId id="2147483933" r:id="rId54"/>
    <p:sldLayoutId id="2147483934" r:id="rId55"/>
    <p:sldLayoutId id="2147483935" r:id="rId56"/>
    <p:sldLayoutId id="2147483936" r:id="rId57"/>
    <p:sldLayoutId id="2147483937" r:id="rId58"/>
    <p:sldLayoutId id="2147483938" r:id="rId59"/>
    <p:sldLayoutId id="2147483939" r:id="rId60"/>
    <p:sldLayoutId id="2147483940" r:id="rId61"/>
    <p:sldLayoutId id="2147483941" r:id="rId62"/>
    <p:sldLayoutId id="2147483942" r:id="rId63"/>
    <p:sldLayoutId id="2147483943" r:id="rId64"/>
    <p:sldLayoutId id="2147483944" r:id="rId65"/>
    <p:sldLayoutId id="2147483945" r:id="rId66"/>
    <p:sldLayoutId id="2147483946" r:id="rId67"/>
    <p:sldLayoutId id="2147483947" r:id="rId68"/>
    <p:sldLayoutId id="2147483948" r:id="rId69"/>
    <p:sldLayoutId id="2147483949" r:id="rId70"/>
    <p:sldLayoutId id="2147483950" r:id="rId71"/>
    <p:sldLayoutId id="2147483951" r:id="rId72"/>
    <p:sldLayoutId id="2147483952" r:id="rId73"/>
    <p:sldLayoutId id="2147483953" r:id="rId74"/>
    <p:sldLayoutId id="2147483954" r:id="rId75"/>
    <p:sldLayoutId id="2147483955" r:id="rId76"/>
    <p:sldLayoutId id="2147483956" r:id="rId77"/>
    <p:sldLayoutId id="2147483957" r:id="rId78"/>
    <p:sldLayoutId id="2147483958" r:id="rId79"/>
    <p:sldLayoutId id="2147483959" r:id="rId80"/>
    <p:sldLayoutId id="2147483960" r:id="rId81"/>
    <p:sldLayoutId id="2147483961" r:id="rId82"/>
    <p:sldLayoutId id="2147483962" r:id="rId83"/>
    <p:sldLayoutId id="2147483963" r:id="rId84"/>
    <p:sldLayoutId id="2147483964" r:id="rId85"/>
    <p:sldLayoutId id="2147483965" r:id="rId86"/>
    <p:sldLayoutId id="2147483966" r:id="rId87"/>
    <p:sldLayoutId id="2147483967" r:id="rId88"/>
    <p:sldLayoutId id="2147483968" r:id="rId89"/>
    <p:sldLayoutId id="2147483969" r:id="rId90"/>
    <p:sldLayoutId id="2147483970" r:id="rId91"/>
    <p:sldLayoutId id="2147483971" r:id="rId92"/>
    <p:sldLayoutId id="2147483972" r:id="rId93"/>
    <p:sldLayoutId id="2147483973" r:id="rId94"/>
    <p:sldLayoutId id="2147483974" r:id="rId95"/>
    <p:sldLayoutId id="2147483975" r:id="rId96"/>
    <p:sldLayoutId id="2147483976" r:id="rId97"/>
    <p:sldLayoutId id="2147483977" r:id="rId98"/>
    <p:sldLayoutId id="2147483978" r:id="rId99"/>
    <p:sldLayoutId id="2147483979" r:id="rId100"/>
    <p:sldLayoutId id="2147483980" r:id="rId101"/>
    <p:sldLayoutId id="2147483981" r:id="rId102"/>
    <p:sldLayoutId id="2147483982" r:id="rId103"/>
    <p:sldLayoutId id="2147483983" r:id="rId104"/>
    <p:sldLayoutId id="2147483984" r:id="rId105"/>
    <p:sldLayoutId id="2147483985" r:id="rId106"/>
    <p:sldLayoutId id="2147483986" r:id="rId107"/>
    <p:sldLayoutId id="2147483987" r:id="rId108"/>
    <p:sldLayoutId id="2147483988" r:id="rId109"/>
    <p:sldLayoutId id="2147483989" r:id="rId110"/>
    <p:sldLayoutId id="2147483990" r:id="rId111"/>
    <p:sldLayoutId id="2147483991" r:id="rId1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457200" rtl="0" eaLnBrk="0" fontAlgn="base" hangingPunct="0">
        <a:spcBef>
          <a:spcPct val="0"/>
        </a:spcBef>
        <a:spcAft>
          <a:spcPct val="0"/>
        </a:spcAft>
        <a:defRPr sz="2000">
          <a:solidFill>
            <a:schemeClr val="accent1"/>
          </a:solidFill>
          <a:latin typeface="+mj-lt"/>
          <a:ea typeface="ＭＳ Ｐゴシック" pitchFamily="34" charset="-128"/>
          <a:cs typeface="+mj-cs"/>
        </a:defRPr>
      </a:lvl1pPr>
      <a:lvl2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7200" algn="l" defTabSz="457200"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4400" algn="l" defTabSz="457200"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1600" algn="l" defTabSz="457200"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8800" algn="l" defTabSz="457200"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p:titleStyle>
    <p:bodyStyle>
      <a:lvl1pPr marL="177800" indent="-177800" algn="l" defTabSz="457200" rtl="0" eaLnBrk="0" fontAlgn="base" hangingPunct="0">
        <a:spcBef>
          <a:spcPts val="1200"/>
        </a:spcBef>
        <a:spcAft>
          <a:spcPct val="0"/>
        </a:spcAft>
        <a:buClr>
          <a:srgbClr val="00A4E4"/>
        </a:buClr>
        <a:buFont typeface="Wingdings" pitchFamily="2" charset="2"/>
        <a:buChar char="§"/>
        <a:tabLst>
          <a:tab pos="8005763" algn="r"/>
        </a:tabLst>
        <a:defRPr sz="1400">
          <a:solidFill>
            <a:srgbClr val="000000"/>
          </a:solidFill>
          <a:latin typeface="+mn-lt"/>
          <a:ea typeface="ＭＳ Ｐゴシック" pitchFamily="34" charset="-128"/>
          <a:cs typeface="+mn-cs"/>
        </a:defRPr>
      </a:lvl1pPr>
      <a:lvl2pPr marL="361950" indent="-171450" algn="l" defTabSz="457200" rtl="0" eaLnBrk="0" fontAlgn="base" hangingPunct="0">
        <a:spcBef>
          <a:spcPts val="300"/>
        </a:spcBef>
        <a:spcAft>
          <a:spcPct val="0"/>
        </a:spcAft>
        <a:buClr>
          <a:srgbClr val="00A4E4"/>
        </a:buClr>
        <a:buFont typeface="Arial" charset="0"/>
        <a:buChar char="–"/>
        <a:tabLst>
          <a:tab pos="8005763" algn="r"/>
        </a:tabLst>
        <a:defRPr sz="1200">
          <a:solidFill>
            <a:srgbClr val="000000"/>
          </a:solidFill>
          <a:latin typeface="+mn-lt"/>
          <a:ea typeface="ＭＳ Ｐゴシック" pitchFamily="34" charset="-128"/>
          <a:cs typeface="+mn-cs"/>
        </a:defRPr>
      </a:lvl2pPr>
      <a:lvl3pPr marL="501650" indent="-1397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ＭＳ Ｐゴシック" pitchFamily="34" charset="-128"/>
          <a:cs typeface="+mn-cs"/>
        </a:defRPr>
      </a:lvl3pPr>
      <a:lvl4pPr marL="647700" indent="-1524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ＭＳ Ｐゴシック" pitchFamily="34" charset="-128"/>
          <a:cs typeface="+mn-cs"/>
        </a:defRPr>
      </a:lvl4pPr>
      <a:lvl5pPr marL="792163" indent="-144463"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ＭＳ Ｐゴシック" pitchFamily="34" charset="-128"/>
          <a:cs typeface="+mn-cs"/>
        </a:defRPr>
      </a:lvl5pPr>
      <a:lvl6pPr marL="1249363" indent="-144463" algn="l" defTabSz="457200" rtl="0" eaLnBrk="1" fontAlgn="base" hangingPunct="1">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6pPr>
      <a:lvl7pPr marL="1706563" indent="-144463" algn="l" defTabSz="457200" rtl="0" eaLnBrk="1" fontAlgn="base" hangingPunct="1">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7pPr>
      <a:lvl8pPr marL="2163763" indent="-144463" algn="l" defTabSz="457200" rtl="0" eaLnBrk="1" fontAlgn="base" hangingPunct="1">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8pPr>
      <a:lvl9pPr marL="2620963" indent="-144463" algn="l" defTabSz="457200" rtl="0" eaLnBrk="1" fontAlgn="base" hangingPunct="1">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9218" name="Text Placeholder 23"/>
          <p:cNvSpPr>
            <a:spLocks noGrp="1"/>
          </p:cNvSpPr>
          <p:nvPr>
            <p:ph type="body" idx="1"/>
          </p:nvPr>
        </p:nvSpPr>
        <p:spPr bwMode="gray">
          <a:xfrm>
            <a:off x="549275" y="1352550"/>
            <a:ext cx="804545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Slide Number Placeholder 5"/>
          <p:cNvSpPr txBox="1">
            <a:spLocks/>
          </p:cNvSpPr>
          <p:nvPr/>
        </p:nvSpPr>
        <p:spPr bwMode="gray">
          <a:xfrm>
            <a:off x="8312150" y="6480175"/>
            <a:ext cx="282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r" defTabSz="455124" eaLnBrk="1" fontAlgn="base" hangingPunct="1">
              <a:spcBef>
                <a:spcPct val="0"/>
              </a:spcBef>
              <a:spcAft>
                <a:spcPct val="0"/>
              </a:spcAft>
              <a:defRPr/>
            </a:pPr>
            <a:fld id="{696301AC-8891-47F6-917E-2DC0B9A4BA1C}" type="slidenum">
              <a:rPr lang="en-US" altLang="en-US" sz="800" smtClean="0">
                <a:solidFill>
                  <a:srgbClr val="00A4E4"/>
                </a:solidFill>
              </a:rPr>
              <a:pPr algn="r" defTabSz="455124" eaLnBrk="1" fontAlgn="base" hangingPunct="1">
                <a:spcBef>
                  <a:spcPct val="0"/>
                </a:spcBef>
                <a:spcAft>
                  <a:spcPct val="0"/>
                </a:spcAft>
                <a:defRPr/>
              </a:pPr>
              <a:t>‹#›</a:t>
            </a:fld>
            <a:endParaRPr lang="en-US" altLang="en-US" sz="800" smtClean="0">
              <a:solidFill>
                <a:srgbClr val="00A4E4"/>
              </a:solidFill>
            </a:endParaRPr>
          </a:p>
        </p:txBody>
      </p:sp>
      <p:sp>
        <p:nvSpPr>
          <p:cNvPr id="9220" name="Title Placeholder 22"/>
          <p:cNvSpPr>
            <a:spLocks noGrp="1"/>
          </p:cNvSpPr>
          <p:nvPr>
            <p:ph type="title"/>
          </p:nvPr>
        </p:nvSpPr>
        <p:spPr bwMode="black">
          <a:xfrm>
            <a:off x="549275" y="552450"/>
            <a:ext cx="804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p>
            <a:pPr lvl="0"/>
            <a:r>
              <a:rPr lang="en-US" altLang="en-US" smtClean="0"/>
              <a:t>Click to edit Master title style</a:t>
            </a:r>
          </a:p>
        </p:txBody>
      </p:sp>
      <p:pic>
        <p:nvPicPr>
          <p:cNvPr id="9221" name="Picture 7" descr="AIG_PRI_pms2995.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gray">
          <a:xfrm>
            <a:off x="457200" y="6246813"/>
            <a:ext cx="67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2" name="Group 8"/>
          <p:cNvGrpSpPr>
            <a:grpSpLocks/>
          </p:cNvGrpSpPr>
          <p:nvPr/>
        </p:nvGrpSpPr>
        <p:grpSpPr bwMode="auto">
          <a:xfrm flipH="1">
            <a:off x="8039100" y="0"/>
            <a:ext cx="1104900" cy="1119188"/>
            <a:chOff x="1440543" y="1418168"/>
            <a:chExt cx="769056" cy="769056"/>
          </a:xfrm>
        </p:grpSpPr>
        <p:sp>
          <p:nvSpPr>
            <p:cNvPr id="1032" name="Rectangle 15"/>
            <p:cNvSpPr>
              <a:spLocks noChangeArrowheads="1"/>
            </p:cNvSpPr>
            <p:nvPr userDrawn="1"/>
          </p:nvSpPr>
          <p:spPr bwMode="gray">
            <a:xfrm rot="5400000">
              <a:off x="1701804" y="1156907"/>
              <a:ext cx="246534"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defTabSz="455124" eaLnBrk="1" fontAlgn="base" hangingPunct="1">
                <a:spcBef>
                  <a:spcPct val="0"/>
                </a:spcBef>
                <a:spcAft>
                  <a:spcPct val="0"/>
                </a:spcAft>
                <a:defRPr/>
              </a:pPr>
              <a:endParaRPr lang="en-US" altLang="en-US" sz="1600" smtClean="0">
                <a:solidFill>
                  <a:srgbClr val="00A4E4"/>
                </a:solidFill>
              </a:endParaRPr>
            </a:p>
          </p:txBody>
        </p:sp>
        <p:sp>
          <p:nvSpPr>
            <p:cNvPr id="1033" name="Rectangle 16"/>
            <p:cNvSpPr>
              <a:spLocks noChangeArrowheads="1"/>
            </p:cNvSpPr>
            <p:nvPr userDrawn="1"/>
          </p:nvSpPr>
          <p:spPr bwMode="gray">
            <a:xfrm>
              <a:off x="1440543" y="1418168"/>
              <a:ext cx="246407"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defTabSz="455124" eaLnBrk="1" fontAlgn="base" hangingPunct="1">
                <a:spcBef>
                  <a:spcPct val="0"/>
                </a:spcBef>
                <a:spcAft>
                  <a:spcPct val="0"/>
                </a:spcAft>
                <a:defRPr/>
              </a:pPr>
              <a:endParaRPr lang="en-US" altLang="en-US" sz="1600" smtClean="0">
                <a:solidFill>
                  <a:srgbClr val="00A4E4"/>
                </a:solidFill>
              </a:endParaRPr>
            </a:p>
          </p:txBody>
        </p:sp>
      </p:grpSp>
      <p:sp>
        <p:nvSpPr>
          <p:cNvPr id="10" name="Rectangle 14"/>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5560" eaLnBrk="1" fontAlgn="base" hangingPunct="1">
              <a:spcBef>
                <a:spcPct val="0"/>
              </a:spcBef>
              <a:spcAft>
                <a:spcPct val="0"/>
              </a:spcAft>
              <a:defRPr/>
            </a:pPr>
            <a:r>
              <a:rPr lang="en-US" altLang="en-US" sz="900" dirty="0" smtClean="0">
                <a:solidFill>
                  <a:srgbClr val="000000"/>
                </a:solidFill>
              </a:rPr>
              <a:t>FOR FINANCIAL PROFESSIONAL USE ONLY-NOT FOR PUBLIC DISTRIBUTION</a:t>
            </a:r>
          </a:p>
        </p:txBody>
      </p:sp>
    </p:spTree>
    <p:extLst>
      <p:ext uri="{BB962C8B-B14F-4D97-AF65-F5344CB8AC3E}">
        <p14:creationId xmlns:p14="http://schemas.microsoft.com/office/powerpoint/2010/main" val="2093276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hdr="0" ftr="0" dt="0"/>
  <p:txStyles>
    <p:titleStyle>
      <a:lvl1pPr algn="l" defTabSz="454025" rtl="0" eaLnBrk="0" fontAlgn="base" hangingPunct="0">
        <a:spcBef>
          <a:spcPct val="0"/>
        </a:spcBef>
        <a:spcAft>
          <a:spcPct val="0"/>
        </a:spcAft>
        <a:defRPr sz="2000">
          <a:solidFill>
            <a:schemeClr val="accent1"/>
          </a:solidFill>
          <a:latin typeface="+mj-lt"/>
          <a:ea typeface="ＭＳ Ｐゴシック" pitchFamily="34" charset="-128"/>
          <a:cs typeface="+mj-cs"/>
        </a:defRPr>
      </a:lvl1pPr>
      <a:lvl2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5124" algn="l" defTabSz="455124"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0241" algn="l" defTabSz="455124"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65360" algn="l" defTabSz="455124"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0479" algn="l" defTabSz="455124"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p:titleStyle>
    <p:bodyStyle>
      <a:lvl1pPr marL="174625" indent="-174625" algn="l" defTabSz="454025" rtl="0" eaLnBrk="0" fontAlgn="base" hangingPunct="0">
        <a:spcBef>
          <a:spcPts val="1200"/>
        </a:spcBef>
        <a:spcAft>
          <a:spcPct val="0"/>
        </a:spcAft>
        <a:buClr>
          <a:srgbClr val="00A4E4"/>
        </a:buClr>
        <a:buFont typeface="Wingdings" pitchFamily="2" charset="2"/>
        <a:buChar char="§"/>
        <a:tabLst>
          <a:tab pos="7967663" algn="r"/>
        </a:tabLst>
        <a:defRPr sz="1400">
          <a:solidFill>
            <a:srgbClr val="000000"/>
          </a:solidFill>
          <a:latin typeface="+mn-lt"/>
          <a:ea typeface="ＭＳ Ｐゴシック" pitchFamily="34" charset="-128"/>
          <a:cs typeface="+mn-cs"/>
        </a:defRPr>
      </a:lvl1pPr>
      <a:lvl2pPr marL="358775" indent="-168275" algn="l" defTabSz="454025" rtl="0" eaLnBrk="0" fontAlgn="base" hangingPunct="0">
        <a:spcBef>
          <a:spcPts val="300"/>
        </a:spcBef>
        <a:spcAft>
          <a:spcPct val="0"/>
        </a:spcAft>
        <a:buClr>
          <a:srgbClr val="00A4E4"/>
        </a:buClr>
        <a:buFont typeface="Arial" charset="0"/>
        <a:buChar char="–"/>
        <a:tabLst>
          <a:tab pos="7967663" algn="r"/>
        </a:tabLst>
        <a:defRPr sz="1200">
          <a:solidFill>
            <a:srgbClr val="000000"/>
          </a:solidFill>
          <a:latin typeface="+mn-lt"/>
          <a:ea typeface="ＭＳ Ｐゴシック" pitchFamily="34" charset="-128"/>
          <a:cs typeface="+mn-cs"/>
        </a:defRPr>
      </a:lvl2pPr>
      <a:lvl3pPr marL="498475" indent="-136525" algn="l" defTabSz="454025" rtl="0" eaLnBrk="0" fontAlgn="base" hangingPunct="0">
        <a:spcBef>
          <a:spcPts val="300"/>
        </a:spcBef>
        <a:spcAft>
          <a:spcPct val="0"/>
        </a:spcAft>
        <a:buClr>
          <a:srgbClr val="00A4E4"/>
        </a:buClr>
        <a:buFont typeface="Arial" charset="0"/>
        <a:buChar char="•"/>
        <a:tabLst>
          <a:tab pos="7967663" algn="r"/>
        </a:tabLst>
        <a:defRPr sz="1000">
          <a:solidFill>
            <a:srgbClr val="000000"/>
          </a:solidFill>
          <a:latin typeface="+mn-lt"/>
          <a:ea typeface="ＭＳ Ｐゴシック" pitchFamily="34" charset="-128"/>
          <a:cs typeface="+mn-cs"/>
        </a:defRPr>
      </a:lvl3pPr>
      <a:lvl4pPr marL="641350" indent="-149225" algn="l" defTabSz="454025" rtl="0" eaLnBrk="0" fontAlgn="base" hangingPunct="0">
        <a:spcBef>
          <a:spcPts val="300"/>
        </a:spcBef>
        <a:spcAft>
          <a:spcPct val="0"/>
        </a:spcAft>
        <a:buClr>
          <a:srgbClr val="00A4E4"/>
        </a:buClr>
        <a:buFont typeface="Arial" charset="0"/>
        <a:buChar char="–"/>
        <a:tabLst>
          <a:tab pos="7967663" algn="r"/>
        </a:tabLst>
        <a:defRPr sz="1000">
          <a:solidFill>
            <a:srgbClr val="000000"/>
          </a:solidFill>
          <a:latin typeface="+mn-lt"/>
          <a:ea typeface="ＭＳ Ｐゴシック" pitchFamily="34" charset="-128"/>
          <a:cs typeface="+mn-cs"/>
        </a:defRPr>
      </a:lvl4pPr>
      <a:lvl5pPr marL="785813" indent="-141288" algn="l" defTabSz="454025" rtl="0" eaLnBrk="0" fontAlgn="base" hangingPunct="0">
        <a:spcBef>
          <a:spcPts val="300"/>
        </a:spcBef>
        <a:spcAft>
          <a:spcPct val="0"/>
        </a:spcAft>
        <a:buClr>
          <a:srgbClr val="00A4E4"/>
        </a:buClr>
        <a:buFont typeface="Arial" charset="0"/>
        <a:buChar char="»"/>
        <a:tabLst>
          <a:tab pos="7967663" algn="r"/>
        </a:tabLst>
        <a:defRPr sz="1000">
          <a:solidFill>
            <a:srgbClr val="000000"/>
          </a:solidFill>
          <a:latin typeface="+mn-lt"/>
          <a:ea typeface="ＭＳ Ｐゴシック" pitchFamily="34" charset="-128"/>
          <a:cs typeface="+mn-cs"/>
        </a:defRPr>
      </a:lvl5pPr>
      <a:lvl6pPr marL="1243678" indent="-143802" algn="l" defTabSz="455124" rtl="0" eaLnBrk="1" fontAlgn="base" hangingPunct="1">
        <a:spcBef>
          <a:spcPts val="300"/>
        </a:spcBef>
        <a:spcAft>
          <a:spcPct val="0"/>
        </a:spcAft>
        <a:buClr>
          <a:srgbClr val="00A4E4"/>
        </a:buClr>
        <a:buFont typeface="Arial" pitchFamily="34" charset="0"/>
        <a:buChar char="»"/>
        <a:tabLst>
          <a:tab pos="7969339" algn="r"/>
        </a:tabLst>
        <a:defRPr sz="1000">
          <a:solidFill>
            <a:srgbClr val="000000"/>
          </a:solidFill>
          <a:latin typeface="+mn-lt"/>
          <a:ea typeface="+mn-ea"/>
          <a:cs typeface="+mn-cs"/>
        </a:defRPr>
      </a:lvl6pPr>
      <a:lvl7pPr marL="1698796" indent="-143802" algn="l" defTabSz="455124" rtl="0" eaLnBrk="1" fontAlgn="base" hangingPunct="1">
        <a:spcBef>
          <a:spcPts val="300"/>
        </a:spcBef>
        <a:spcAft>
          <a:spcPct val="0"/>
        </a:spcAft>
        <a:buClr>
          <a:srgbClr val="00A4E4"/>
        </a:buClr>
        <a:buFont typeface="Arial" pitchFamily="34" charset="0"/>
        <a:buChar char="»"/>
        <a:tabLst>
          <a:tab pos="7969339" algn="r"/>
        </a:tabLst>
        <a:defRPr sz="1000">
          <a:solidFill>
            <a:srgbClr val="000000"/>
          </a:solidFill>
          <a:latin typeface="+mn-lt"/>
          <a:ea typeface="+mn-ea"/>
          <a:cs typeface="+mn-cs"/>
        </a:defRPr>
      </a:lvl7pPr>
      <a:lvl8pPr marL="2153916" indent="-143802" algn="l" defTabSz="455124" rtl="0" eaLnBrk="1" fontAlgn="base" hangingPunct="1">
        <a:spcBef>
          <a:spcPts val="300"/>
        </a:spcBef>
        <a:spcAft>
          <a:spcPct val="0"/>
        </a:spcAft>
        <a:buClr>
          <a:srgbClr val="00A4E4"/>
        </a:buClr>
        <a:buFont typeface="Arial" pitchFamily="34" charset="0"/>
        <a:buChar char="»"/>
        <a:tabLst>
          <a:tab pos="7969339" algn="r"/>
        </a:tabLst>
        <a:defRPr sz="1000">
          <a:solidFill>
            <a:srgbClr val="000000"/>
          </a:solidFill>
          <a:latin typeface="+mn-lt"/>
          <a:ea typeface="+mn-ea"/>
          <a:cs typeface="+mn-cs"/>
        </a:defRPr>
      </a:lvl8pPr>
      <a:lvl9pPr marL="2609034" indent="-143802" algn="l" defTabSz="455124" rtl="0" eaLnBrk="1" fontAlgn="base" hangingPunct="1">
        <a:spcBef>
          <a:spcPts val="300"/>
        </a:spcBef>
        <a:spcAft>
          <a:spcPct val="0"/>
        </a:spcAft>
        <a:buClr>
          <a:srgbClr val="00A4E4"/>
        </a:buClr>
        <a:buFont typeface="Arial" pitchFamily="34" charset="0"/>
        <a:buChar char="»"/>
        <a:tabLst>
          <a:tab pos="7969339" algn="r"/>
        </a:tabLst>
        <a:defRPr sz="1000">
          <a:solidFill>
            <a:srgbClr val="000000"/>
          </a:solidFill>
          <a:latin typeface="+mn-lt"/>
          <a:ea typeface="+mn-ea"/>
          <a:cs typeface="+mn-cs"/>
        </a:defRPr>
      </a:lvl9pPr>
    </p:bodyStyle>
    <p:otherStyle>
      <a:defPPr>
        <a:defRPr lang="en-US"/>
      </a:defPPr>
      <a:lvl1pPr marL="0" algn="l" defTabSz="910241" rtl="0" eaLnBrk="1" latinLnBrk="0" hangingPunct="1">
        <a:defRPr sz="1800" kern="1200">
          <a:solidFill>
            <a:schemeClr val="tx1"/>
          </a:solidFill>
          <a:latin typeface="+mn-lt"/>
          <a:ea typeface="+mn-ea"/>
          <a:cs typeface="+mn-cs"/>
        </a:defRPr>
      </a:lvl1pPr>
      <a:lvl2pPr marL="455124" algn="l" defTabSz="910241" rtl="0" eaLnBrk="1" latinLnBrk="0" hangingPunct="1">
        <a:defRPr sz="1800" kern="1200">
          <a:solidFill>
            <a:schemeClr val="tx1"/>
          </a:solidFill>
          <a:latin typeface="+mn-lt"/>
          <a:ea typeface="+mn-ea"/>
          <a:cs typeface="+mn-cs"/>
        </a:defRPr>
      </a:lvl2pPr>
      <a:lvl3pPr marL="910241" algn="l" defTabSz="910241" rtl="0" eaLnBrk="1" latinLnBrk="0" hangingPunct="1">
        <a:defRPr sz="1800" kern="1200">
          <a:solidFill>
            <a:schemeClr val="tx1"/>
          </a:solidFill>
          <a:latin typeface="+mn-lt"/>
          <a:ea typeface="+mn-ea"/>
          <a:cs typeface="+mn-cs"/>
        </a:defRPr>
      </a:lvl3pPr>
      <a:lvl4pPr marL="1365360" algn="l" defTabSz="910241" rtl="0" eaLnBrk="1" latinLnBrk="0" hangingPunct="1">
        <a:defRPr sz="1800" kern="1200">
          <a:solidFill>
            <a:schemeClr val="tx1"/>
          </a:solidFill>
          <a:latin typeface="+mn-lt"/>
          <a:ea typeface="+mn-ea"/>
          <a:cs typeface="+mn-cs"/>
        </a:defRPr>
      </a:lvl4pPr>
      <a:lvl5pPr marL="1820479" algn="l" defTabSz="910241" rtl="0" eaLnBrk="1" latinLnBrk="0" hangingPunct="1">
        <a:defRPr sz="1800" kern="1200">
          <a:solidFill>
            <a:schemeClr val="tx1"/>
          </a:solidFill>
          <a:latin typeface="+mn-lt"/>
          <a:ea typeface="+mn-ea"/>
          <a:cs typeface="+mn-cs"/>
        </a:defRPr>
      </a:lvl5pPr>
      <a:lvl6pPr marL="2275599" algn="l" defTabSz="910241" rtl="0" eaLnBrk="1" latinLnBrk="0" hangingPunct="1">
        <a:defRPr sz="1800" kern="1200">
          <a:solidFill>
            <a:schemeClr val="tx1"/>
          </a:solidFill>
          <a:latin typeface="+mn-lt"/>
          <a:ea typeface="+mn-ea"/>
          <a:cs typeface="+mn-cs"/>
        </a:defRPr>
      </a:lvl6pPr>
      <a:lvl7pPr marL="2730717" algn="l" defTabSz="910241" rtl="0" eaLnBrk="1" latinLnBrk="0" hangingPunct="1">
        <a:defRPr sz="1800" kern="1200">
          <a:solidFill>
            <a:schemeClr val="tx1"/>
          </a:solidFill>
          <a:latin typeface="+mn-lt"/>
          <a:ea typeface="+mn-ea"/>
          <a:cs typeface="+mn-cs"/>
        </a:defRPr>
      </a:lvl7pPr>
      <a:lvl8pPr marL="3185839" algn="l" defTabSz="910241" rtl="0" eaLnBrk="1" latinLnBrk="0" hangingPunct="1">
        <a:defRPr sz="1800" kern="1200">
          <a:solidFill>
            <a:schemeClr val="tx1"/>
          </a:solidFill>
          <a:latin typeface="+mn-lt"/>
          <a:ea typeface="+mn-ea"/>
          <a:cs typeface="+mn-cs"/>
        </a:defRPr>
      </a:lvl8pPr>
      <a:lvl9pPr marL="3640956" algn="l" defTabSz="91024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8194" name="Text Placeholder 23"/>
          <p:cNvSpPr>
            <a:spLocks noGrp="1"/>
          </p:cNvSpPr>
          <p:nvPr>
            <p:ph type="body" idx="1"/>
          </p:nvPr>
        </p:nvSpPr>
        <p:spPr bwMode="gray">
          <a:xfrm>
            <a:off x="549275" y="1352550"/>
            <a:ext cx="804545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Slide Number Placeholder 5"/>
          <p:cNvSpPr txBox="1">
            <a:spLocks/>
          </p:cNvSpPr>
          <p:nvPr/>
        </p:nvSpPr>
        <p:spPr bwMode="gray">
          <a:xfrm>
            <a:off x="8312150" y="6480175"/>
            <a:ext cx="282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r" defTabSz="456986" eaLnBrk="1" fontAlgn="base" hangingPunct="1">
              <a:spcBef>
                <a:spcPct val="0"/>
              </a:spcBef>
              <a:spcAft>
                <a:spcPct val="0"/>
              </a:spcAft>
              <a:defRPr/>
            </a:pPr>
            <a:fld id="{8009B958-03A1-49C0-8140-2172BA5F3571}" type="slidenum">
              <a:rPr lang="en-US" altLang="en-US" sz="800" smtClean="0">
                <a:solidFill>
                  <a:srgbClr val="00A4E4"/>
                </a:solidFill>
              </a:rPr>
              <a:pPr algn="r" defTabSz="456986" eaLnBrk="1" fontAlgn="base" hangingPunct="1">
                <a:spcBef>
                  <a:spcPct val="0"/>
                </a:spcBef>
                <a:spcAft>
                  <a:spcPct val="0"/>
                </a:spcAft>
                <a:defRPr/>
              </a:pPr>
              <a:t>‹#›</a:t>
            </a:fld>
            <a:endParaRPr lang="en-US" altLang="en-US" sz="800" smtClean="0">
              <a:solidFill>
                <a:srgbClr val="00A4E4"/>
              </a:solidFill>
            </a:endParaRPr>
          </a:p>
        </p:txBody>
      </p:sp>
      <p:sp>
        <p:nvSpPr>
          <p:cNvPr id="8196" name="Title Placeholder 22"/>
          <p:cNvSpPr>
            <a:spLocks noGrp="1"/>
          </p:cNvSpPr>
          <p:nvPr>
            <p:ph type="title"/>
          </p:nvPr>
        </p:nvSpPr>
        <p:spPr bwMode="black">
          <a:xfrm>
            <a:off x="549275" y="552450"/>
            <a:ext cx="804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p>
            <a:pPr lvl="0"/>
            <a:r>
              <a:rPr lang="en-US" altLang="en-US" smtClean="0"/>
              <a:t>Click to edit Master title style</a:t>
            </a:r>
          </a:p>
        </p:txBody>
      </p:sp>
      <p:pic>
        <p:nvPicPr>
          <p:cNvPr id="8197" name="Picture 7" descr="AIG_PRI_pms2995.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gray">
          <a:xfrm>
            <a:off x="457200" y="6246813"/>
            <a:ext cx="67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8"/>
          <p:cNvGrpSpPr>
            <a:grpSpLocks/>
          </p:cNvGrpSpPr>
          <p:nvPr/>
        </p:nvGrpSpPr>
        <p:grpSpPr bwMode="auto">
          <a:xfrm flipH="1">
            <a:off x="8039100" y="0"/>
            <a:ext cx="1104900" cy="1119188"/>
            <a:chOff x="1440543" y="1418168"/>
            <a:chExt cx="769056" cy="769056"/>
          </a:xfrm>
        </p:grpSpPr>
        <p:sp>
          <p:nvSpPr>
            <p:cNvPr id="1032" name="Rectangle 15"/>
            <p:cNvSpPr>
              <a:spLocks noChangeArrowheads="1"/>
            </p:cNvSpPr>
            <p:nvPr userDrawn="1"/>
          </p:nvSpPr>
          <p:spPr bwMode="gray">
            <a:xfrm rot="5400000">
              <a:off x="1701804" y="1156907"/>
              <a:ext cx="246534"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defTabSz="456986" eaLnBrk="1" fontAlgn="base" hangingPunct="1">
                <a:spcBef>
                  <a:spcPct val="0"/>
                </a:spcBef>
                <a:spcAft>
                  <a:spcPct val="0"/>
                </a:spcAft>
                <a:defRPr/>
              </a:pPr>
              <a:endParaRPr lang="en-US" altLang="en-US" smtClean="0">
                <a:solidFill>
                  <a:srgbClr val="00A4E4"/>
                </a:solidFill>
              </a:endParaRPr>
            </a:p>
          </p:txBody>
        </p:sp>
        <p:sp>
          <p:nvSpPr>
            <p:cNvPr id="1033" name="Rectangle 16"/>
            <p:cNvSpPr>
              <a:spLocks noChangeArrowheads="1"/>
            </p:cNvSpPr>
            <p:nvPr userDrawn="1"/>
          </p:nvSpPr>
          <p:spPr bwMode="gray">
            <a:xfrm>
              <a:off x="1440543" y="1418168"/>
              <a:ext cx="246407"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defTabSz="456986" eaLnBrk="1" fontAlgn="base" hangingPunct="1">
                <a:spcBef>
                  <a:spcPct val="0"/>
                </a:spcBef>
                <a:spcAft>
                  <a:spcPct val="0"/>
                </a:spcAft>
                <a:defRPr/>
              </a:pPr>
              <a:endParaRPr lang="en-US" altLang="en-US" smtClean="0">
                <a:solidFill>
                  <a:srgbClr val="00A4E4"/>
                </a:solidFill>
              </a:endParaRPr>
            </a:p>
          </p:txBody>
        </p:sp>
      </p:grpSp>
      <p:sp>
        <p:nvSpPr>
          <p:cNvPr id="11" name="Rectangle 14"/>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5560" eaLnBrk="1" fontAlgn="base" hangingPunct="1">
              <a:spcBef>
                <a:spcPct val="0"/>
              </a:spcBef>
              <a:spcAft>
                <a:spcPct val="0"/>
              </a:spcAft>
              <a:defRPr/>
            </a:pPr>
            <a:r>
              <a:rPr lang="en-US" altLang="en-US" sz="900" dirty="0" smtClean="0">
                <a:solidFill>
                  <a:srgbClr val="000000"/>
                </a:solidFill>
              </a:rPr>
              <a:t>FOR FINANCIAL PROFESSIONAL USE ONLY-NOT FOR PUBLIC DISTRIBUTION</a:t>
            </a:r>
          </a:p>
        </p:txBody>
      </p:sp>
    </p:spTree>
    <p:extLst>
      <p:ext uri="{BB962C8B-B14F-4D97-AF65-F5344CB8AC3E}">
        <p14:creationId xmlns:p14="http://schemas.microsoft.com/office/powerpoint/2010/main" val="41634739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9" r:id="rId12"/>
    <p:sldLayoutId id="2147483700" r:id="rId13"/>
    <p:sldLayoutId id="2147483701" r:id="rId14"/>
    <p:sldLayoutId id="2147483763" r:id="rId15"/>
    <p:sldLayoutId id="2147483992" r:id="rId16"/>
    <p:sldLayoutId id="2147483993" r:id="rId17"/>
  </p:sldLayoutIdLst>
  <p:timing>
    <p:tnLst>
      <p:par>
        <p:cTn id="1" dur="indefinite" restart="never" nodeType="tmRoot"/>
      </p:par>
    </p:tnLst>
  </p:timing>
  <p:hf hdr="0" ftr="0" dt="0"/>
  <p:txStyles>
    <p:titleStyle>
      <a:lvl1pPr algn="l" defTabSz="455613" rtl="0" eaLnBrk="0" fontAlgn="base" hangingPunct="0">
        <a:spcBef>
          <a:spcPct val="0"/>
        </a:spcBef>
        <a:spcAft>
          <a:spcPct val="0"/>
        </a:spcAft>
        <a:defRPr sz="2000">
          <a:solidFill>
            <a:schemeClr val="accent1"/>
          </a:solidFill>
          <a:latin typeface="+mj-lt"/>
          <a:ea typeface="ＭＳ Ｐゴシック" pitchFamily="34" charset="-128"/>
          <a:cs typeface="+mj-cs"/>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p:titleStyle>
    <p:bodyStyle>
      <a:lvl1pPr marL="176213" indent="-176213" algn="l" defTabSz="455613" rtl="0" eaLnBrk="0" fontAlgn="base" hangingPunct="0">
        <a:spcBef>
          <a:spcPts val="1200"/>
        </a:spcBef>
        <a:spcAft>
          <a:spcPct val="0"/>
        </a:spcAft>
        <a:buClr>
          <a:srgbClr val="00A4E4"/>
        </a:buClr>
        <a:buFont typeface="Wingdings" pitchFamily="2" charset="2"/>
        <a:buChar char="§"/>
        <a:tabLst>
          <a:tab pos="8001000" algn="r"/>
        </a:tabLst>
        <a:defRPr sz="1400">
          <a:solidFill>
            <a:srgbClr val="000000"/>
          </a:solidFill>
          <a:latin typeface="+mn-lt"/>
          <a:ea typeface="ＭＳ Ｐゴシック" pitchFamily="34" charset="-128"/>
          <a:cs typeface="+mn-cs"/>
        </a:defRPr>
      </a:lvl1pPr>
      <a:lvl2pPr marL="360363" indent="-169863" algn="l" defTabSz="455613" rtl="0" eaLnBrk="0" fontAlgn="base" hangingPunct="0">
        <a:spcBef>
          <a:spcPts val="300"/>
        </a:spcBef>
        <a:spcAft>
          <a:spcPct val="0"/>
        </a:spcAft>
        <a:buClr>
          <a:srgbClr val="00A4E4"/>
        </a:buClr>
        <a:buFont typeface="Arial" charset="0"/>
        <a:buChar char="–"/>
        <a:tabLst>
          <a:tab pos="8001000" algn="r"/>
        </a:tabLst>
        <a:defRPr sz="1200">
          <a:solidFill>
            <a:srgbClr val="000000"/>
          </a:solidFill>
          <a:latin typeface="+mn-lt"/>
          <a:ea typeface="ＭＳ Ｐゴシック" pitchFamily="34" charset="-128"/>
          <a:cs typeface="+mn-cs"/>
        </a:defRPr>
      </a:lvl2pPr>
      <a:lvl3pPr marL="500063" indent="-138113" algn="l" defTabSz="455613" rtl="0" eaLnBrk="0" fontAlgn="base" hangingPunct="0">
        <a:spcBef>
          <a:spcPts val="300"/>
        </a:spcBef>
        <a:spcAft>
          <a:spcPct val="0"/>
        </a:spcAft>
        <a:buClr>
          <a:srgbClr val="00A4E4"/>
        </a:buClr>
        <a:buFont typeface="Arial" charset="0"/>
        <a:buChar char="•"/>
        <a:tabLst>
          <a:tab pos="8001000" algn="r"/>
        </a:tabLst>
        <a:defRPr sz="1000">
          <a:solidFill>
            <a:srgbClr val="000000"/>
          </a:solidFill>
          <a:latin typeface="+mn-lt"/>
          <a:ea typeface="ＭＳ Ｐゴシック" pitchFamily="34" charset="-128"/>
          <a:cs typeface="+mn-cs"/>
        </a:defRPr>
      </a:lvl3pPr>
      <a:lvl4pPr marL="646113" indent="-150813" algn="l" defTabSz="455613" rtl="0" eaLnBrk="0" fontAlgn="base" hangingPunct="0">
        <a:spcBef>
          <a:spcPts val="300"/>
        </a:spcBef>
        <a:spcAft>
          <a:spcPct val="0"/>
        </a:spcAft>
        <a:buClr>
          <a:srgbClr val="00A4E4"/>
        </a:buClr>
        <a:buFont typeface="Arial" charset="0"/>
        <a:buChar char="–"/>
        <a:tabLst>
          <a:tab pos="8001000" algn="r"/>
        </a:tabLst>
        <a:defRPr sz="1000">
          <a:solidFill>
            <a:srgbClr val="000000"/>
          </a:solidFill>
          <a:latin typeface="+mn-lt"/>
          <a:ea typeface="ＭＳ Ｐゴシック" pitchFamily="34" charset="-128"/>
          <a:cs typeface="+mn-cs"/>
        </a:defRPr>
      </a:lvl4pPr>
      <a:lvl5pPr marL="790575" indent="-142875" algn="l" defTabSz="455613" rtl="0" eaLnBrk="0" fontAlgn="base" hangingPunct="0">
        <a:spcBef>
          <a:spcPts val="300"/>
        </a:spcBef>
        <a:spcAft>
          <a:spcPct val="0"/>
        </a:spcAft>
        <a:buClr>
          <a:srgbClr val="00A4E4"/>
        </a:buClr>
        <a:buFont typeface="Arial" charset="0"/>
        <a:buChar char="»"/>
        <a:tabLst>
          <a:tab pos="8001000" algn="r"/>
        </a:tabLst>
        <a:defRPr sz="1000">
          <a:solidFill>
            <a:srgbClr val="000000"/>
          </a:solidFill>
          <a:latin typeface="+mn-lt"/>
          <a:ea typeface="ＭＳ Ｐゴシック" pitchFamily="34" charset="-128"/>
          <a:cs typeface="+mn-cs"/>
        </a:defRPr>
      </a:lvl5pPr>
      <a:lvl6pPr marL="1248779" indent="-144395" algn="l" defTabSz="456986" rtl="0" eaLnBrk="1" fontAlgn="base" hangingPunct="1">
        <a:spcBef>
          <a:spcPts val="300"/>
        </a:spcBef>
        <a:spcAft>
          <a:spcPct val="0"/>
        </a:spcAft>
        <a:buClr>
          <a:srgbClr val="00A4E4"/>
        </a:buClr>
        <a:buFont typeface="Arial" pitchFamily="34" charset="0"/>
        <a:buChar char="»"/>
        <a:tabLst>
          <a:tab pos="8002019" algn="r"/>
        </a:tabLst>
        <a:defRPr sz="1000">
          <a:solidFill>
            <a:srgbClr val="000000"/>
          </a:solidFill>
          <a:latin typeface="+mn-lt"/>
          <a:ea typeface="+mn-ea"/>
          <a:cs typeface="+mn-cs"/>
        </a:defRPr>
      </a:lvl6pPr>
      <a:lvl7pPr marL="1705765" indent="-144395" algn="l" defTabSz="456986" rtl="0" eaLnBrk="1" fontAlgn="base" hangingPunct="1">
        <a:spcBef>
          <a:spcPts val="300"/>
        </a:spcBef>
        <a:spcAft>
          <a:spcPct val="0"/>
        </a:spcAft>
        <a:buClr>
          <a:srgbClr val="00A4E4"/>
        </a:buClr>
        <a:buFont typeface="Arial" pitchFamily="34" charset="0"/>
        <a:buChar char="»"/>
        <a:tabLst>
          <a:tab pos="8002019" algn="r"/>
        </a:tabLst>
        <a:defRPr sz="1000">
          <a:solidFill>
            <a:srgbClr val="000000"/>
          </a:solidFill>
          <a:latin typeface="+mn-lt"/>
          <a:ea typeface="+mn-ea"/>
          <a:cs typeface="+mn-cs"/>
        </a:defRPr>
      </a:lvl7pPr>
      <a:lvl8pPr marL="2162751" indent="-144395" algn="l" defTabSz="456986" rtl="0" eaLnBrk="1" fontAlgn="base" hangingPunct="1">
        <a:spcBef>
          <a:spcPts val="300"/>
        </a:spcBef>
        <a:spcAft>
          <a:spcPct val="0"/>
        </a:spcAft>
        <a:buClr>
          <a:srgbClr val="00A4E4"/>
        </a:buClr>
        <a:buFont typeface="Arial" pitchFamily="34" charset="0"/>
        <a:buChar char="»"/>
        <a:tabLst>
          <a:tab pos="8002019" algn="r"/>
        </a:tabLst>
        <a:defRPr sz="1000">
          <a:solidFill>
            <a:srgbClr val="000000"/>
          </a:solidFill>
          <a:latin typeface="+mn-lt"/>
          <a:ea typeface="+mn-ea"/>
          <a:cs typeface="+mn-cs"/>
        </a:defRPr>
      </a:lvl8pPr>
      <a:lvl9pPr marL="2619739" indent="-144395" algn="l" defTabSz="456986" rtl="0" eaLnBrk="1" fontAlgn="base" hangingPunct="1">
        <a:spcBef>
          <a:spcPts val="300"/>
        </a:spcBef>
        <a:spcAft>
          <a:spcPct val="0"/>
        </a:spcAft>
        <a:buClr>
          <a:srgbClr val="00A4E4"/>
        </a:buClr>
        <a:buFont typeface="Arial" pitchFamily="34" charset="0"/>
        <a:buChar char="»"/>
        <a:tabLst>
          <a:tab pos="8002019" algn="r"/>
        </a:tabLst>
        <a:defRPr sz="1000">
          <a:solidFill>
            <a:srgbClr val="000000"/>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3314" name="Text Placeholder 23"/>
          <p:cNvSpPr>
            <a:spLocks noGrp="1"/>
          </p:cNvSpPr>
          <p:nvPr>
            <p:ph type="body" idx="1"/>
          </p:nvPr>
        </p:nvSpPr>
        <p:spPr bwMode="gray">
          <a:xfrm>
            <a:off x="549275" y="1352550"/>
            <a:ext cx="8047038"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2051" name="Slide Number Placeholder 5"/>
          <p:cNvSpPr txBox="1">
            <a:spLocks/>
          </p:cNvSpPr>
          <p:nvPr/>
        </p:nvSpPr>
        <p:spPr bwMode="gray">
          <a:xfrm>
            <a:off x="8312150" y="6480175"/>
            <a:ext cx="282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457200" fontAlgn="base">
              <a:spcBef>
                <a:spcPct val="0"/>
              </a:spcBef>
              <a:spcAft>
                <a:spcPct val="0"/>
              </a:spcAft>
              <a:defRPr/>
            </a:pPr>
            <a:fld id="{7E2967E7-B477-416C-A675-B46A36D12E46}" type="slidenum">
              <a:rPr lang="en-US" sz="800" smtClean="0">
                <a:solidFill>
                  <a:srgbClr val="00A4E4"/>
                </a:solidFill>
              </a:rPr>
              <a:pPr algn="r" defTabSz="457200" fontAlgn="base">
                <a:spcBef>
                  <a:spcPct val="0"/>
                </a:spcBef>
                <a:spcAft>
                  <a:spcPct val="0"/>
                </a:spcAft>
                <a:defRPr/>
              </a:pPr>
              <a:t>‹#›</a:t>
            </a:fld>
            <a:endParaRPr lang="en-US" sz="800" smtClean="0">
              <a:solidFill>
                <a:srgbClr val="00A4E4"/>
              </a:solidFill>
            </a:endParaRPr>
          </a:p>
        </p:txBody>
      </p:sp>
      <p:sp>
        <p:nvSpPr>
          <p:cNvPr id="13316" name="Title Placeholder 22"/>
          <p:cNvSpPr>
            <a:spLocks noGrp="1"/>
          </p:cNvSpPr>
          <p:nvPr>
            <p:ph type="title"/>
          </p:nvPr>
        </p:nvSpPr>
        <p:spPr bwMode="black">
          <a:xfrm>
            <a:off x="549275" y="552450"/>
            <a:ext cx="804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p>
            <a:pPr lvl="0"/>
            <a:r>
              <a:rPr lang="en-CA" altLang="en-US" smtClean="0"/>
              <a:t>Click to edit Master title style</a:t>
            </a:r>
            <a:endParaRPr lang="en-US" altLang="en-US" smtClean="0"/>
          </a:p>
        </p:txBody>
      </p:sp>
      <p:pic>
        <p:nvPicPr>
          <p:cNvPr id="13317" name="Picture 7" descr="AIG_PRI_pms299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gray">
          <a:xfrm>
            <a:off x="457200" y="6246813"/>
            <a:ext cx="67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8" name="Group 8"/>
          <p:cNvGrpSpPr>
            <a:grpSpLocks/>
          </p:cNvGrpSpPr>
          <p:nvPr/>
        </p:nvGrpSpPr>
        <p:grpSpPr bwMode="auto">
          <a:xfrm flipH="1">
            <a:off x="8039100" y="0"/>
            <a:ext cx="1104900" cy="1119188"/>
            <a:chOff x="1440543" y="1418168"/>
            <a:chExt cx="769056" cy="769056"/>
          </a:xfrm>
        </p:grpSpPr>
        <p:sp>
          <p:nvSpPr>
            <p:cNvPr id="2056" name="Rectangle 15"/>
            <p:cNvSpPr>
              <a:spLocks noChangeArrowheads="1"/>
            </p:cNvSpPr>
            <p:nvPr userDrawn="1"/>
          </p:nvSpPr>
          <p:spPr bwMode="gray">
            <a:xfrm rot="5400000">
              <a:off x="1701804" y="1156907"/>
              <a:ext cx="246534"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defRPr/>
              </a:pPr>
              <a:endParaRPr lang="en-US" smtClean="0">
                <a:solidFill>
                  <a:srgbClr val="00A4E4"/>
                </a:solidFill>
              </a:endParaRPr>
            </a:p>
          </p:txBody>
        </p:sp>
        <p:sp>
          <p:nvSpPr>
            <p:cNvPr id="2057" name="Rectangle 16"/>
            <p:cNvSpPr>
              <a:spLocks noChangeArrowheads="1"/>
            </p:cNvSpPr>
            <p:nvPr userDrawn="1"/>
          </p:nvSpPr>
          <p:spPr bwMode="gray">
            <a:xfrm>
              <a:off x="1440543" y="1418168"/>
              <a:ext cx="246407"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defRPr/>
              </a:pPr>
              <a:endParaRPr lang="en-US" smtClean="0">
                <a:solidFill>
                  <a:srgbClr val="00A4E4"/>
                </a:solidFill>
              </a:endParaRPr>
            </a:p>
          </p:txBody>
        </p:sp>
      </p:grpSp>
      <p:sp>
        <p:nvSpPr>
          <p:cNvPr id="10" name="Rectangle 9"/>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0" fontAlgn="base" hangingPunct="0">
              <a:spcBef>
                <a:spcPct val="0"/>
              </a:spcBef>
              <a:spcAft>
                <a:spcPct val="0"/>
              </a:spcAft>
              <a:defRPr/>
            </a:pPr>
            <a:r>
              <a:rPr lang="en-US" altLang="en-US" sz="900" dirty="0" smtClean="0">
                <a:solidFill>
                  <a:srgbClr val="000000"/>
                </a:solidFill>
              </a:rPr>
              <a:t>FOR FINANCIAL PROFESSIONAL USE ONLY-NOT FOR PUBLIC DISTRIBUTION</a:t>
            </a:r>
          </a:p>
        </p:txBody>
      </p:sp>
    </p:spTree>
    <p:extLst>
      <p:ext uri="{BB962C8B-B14F-4D97-AF65-F5344CB8AC3E}">
        <p14:creationId xmlns:p14="http://schemas.microsoft.com/office/powerpoint/2010/main" val="168445514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000">
          <a:solidFill>
            <a:schemeClr val="accent1"/>
          </a:solidFill>
          <a:latin typeface="+mj-lt"/>
          <a:ea typeface="ＭＳ Ｐゴシック" pitchFamily="34" charset="-128"/>
          <a:cs typeface="+mj-cs"/>
        </a:defRPr>
      </a:lvl1pPr>
      <a:lvl2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72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44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16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88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p:titleStyle>
    <p:bodyStyle>
      <a:lvl1pPr marL="177800" indent="-177800" algn="l" defTabSz="457200" rtl="0" eaLnBrk="0" fontAlgn="base" hangingPunct="0">
        <a:spcBef>
          <a:spcPts val="1200"/>
        </a:spcBef>
        <a:spcAft>
          <a:spcPct val="0"/>
        </a:spcAft>
        <a:buClr>
          <a:srgbClr val="00A4E4"/>
        </a:buClr>
        <a:buFont typeface="Wingdings" pitchFamily="2" charset="2"/>
        <a:buChar char="§"/>
        <a:tabLst>
          <a:tab pos="8005763" algn="r"/>
        </a:tabLst>
        <a:defRPr sz="1400">
          <a:solidFill>
            <a:srgbClr val="000000"/>
          </a:solidFill>
          <a:latin typeface="+mn-lt"/>
          <a:ea typeface="ＭＳ Ｐゴシック" pitchFamily="34" charset="-128"/>
          <a:cs typeface="+mn-cs"/>
        </a:defRPr>
      </a:lvl1pPr>
      <a:lvl2pPr marL="361950" indent="-171450" algn="l" defTabSz="457200" rtl="0" eaLnBrk="0" fontAlgn="base" hangingPunct="0">
        <a:spcBef>
          <a:spcPts val="300"/>
        </a:spcBef>
        <a:spcAft>
          <a:spcPct val="0"/>
        </a:spcAft>
        <a:buClr>
          <a:srgbClr val="00A4E4"/>
        </a:buClr>
        <a:buFont typeface="Arial" charset="0"/>
        <a:buChar char="–"/>
        <a:tabLst>
          <a:tab pos="8005763" algn="r"/>
        </a:tabLst>
        <a:defRPr sz="1200">
          <a:solidFill>
            <a:srgbClr val="000000"/>
          </a:solidFill>
          <a:latin typeface="+mn-lt"/>
          <a:ea typeface="ＭＳ Ｐゴシック" pitchFamily="34" charset="-128"/>
          <a:cs typeface="+mn-cs"/>
        </a:defRPr>
      </a:lvl2pPr>
      <a:lvl3pPr marL="501650" indent="-1397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ＭＳ Ｐゴシック" pitchFamily="34" charset="-128"/>
          <a:cs typeface="+mn-cs"/>
        </a:defRPr>
      </a:lvl3pPr>
      <a:lvl4pPr marL="647700" indent="-1524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ＭＳ Ｐゴシック" pitchFamily="34" charset="-128"/>
          <a:cs typeface="+mn-cs"/>
        </a:defRPr>
      </a:lvl4pPr>
      <a:lvl5pPr marL="792163" indent="-144463"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ＭＳ Ｐゴシック" pitchFamily="34" charset="-128"/>
          <a:cs typeface="+mn-cs"/>
        </a:defRPr>
      </a:lvl5pPr>
      <a:lvl6pPr marL="12493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6pPr>
      <a:lvl7pPr marL="17065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7pPr>
      <a:lvl8pPr marL="21637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8pPr>
      <a:lvl9pPr marL="26209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1266" name="Text Placeholder 23"/>
          <p:cNvSpPr>
            <a:spLocks noGrp="1"/>
          </p:cNvSpPr>
          <p:nvPr>
            <p:ph type="body" idx="1"/>
          </p:nvPr>
        </p:nvSpPr>
        <p:spPr bwMode="gray">
          <a:xfrm>
            <a:off x="549275" y="1352550"/>
            <a:ext cx="8047038"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2051" name="Slide Number Placeholder 5"/>
          <p:cNvSpPr txBox="1">
            <a:spLocks/>
          </p:cNvSpPr>
          <p:nvPr/>
        </p:nvSpPr>
        <p:spPr bwMode="gray">
          <a:xfrm>
            <a:off x="8312150" y="6480175"/>
            <a:ext cx="282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457200" fontAlgn="base">
              <a:spcBef>
                <a:spcPct val="0"/>
              </a:spcBef>
              <a:spcAft>
                <a:spcPct val="0"/>
              </a:spcAft>
              <a:defRPr/>
            </a:pPr>
            <a:fld id="{79668238-DBF9-43B4-A07B-2F8B4A274E53}" type="slidenum">
              <a:rPr lang="en-US" sz="800" smtClean="0">
                <a:solidFill>
                  <a:srgbClr val="00A4E4"/>
                </a:solidFill>
              </a:rPr>
              <a:pPr algn="r" defTabSz="457200" fontAlgn="base">
                <a:spcBef>
                  <a:spcPct val="0"/>
                </a:spcBef>
                <a:spcAft>
                  <a:spcPct val="0"/>
                </a:spcAft>
                <a:defRPr/>
              </a:pPr>
              <a:t>‹#›</a:t>
            </a:fld>
            <a:endParaRPr lang="en-US" sz="800" smtClean="0">
              <a:solidFill>
                <a:srgbClr val="00A4E4"/>
              </a:solidFill>
            </a:endParaRPr>
          </a:p>
        </p:txBody>
      </p:sp>
      <p:sp>
        <p:nvSpPr>
          <p:cNvPr id="11268" name="Title Placeholder 22"/>
          <p:cNvSpPr>
            <a:spLocks noGrp="1"/>
          </p:cNvSpPr>
          <p:nvPr>
            <p:ph type="title"/>
          </p:nvPr>
        </p:nvSpPr>
        <p:spPr bwMode="black">
          <a:xfrm>
            <a:off x="549275" y="552450"/>
            <a:ext cx="804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p>
            <a:pPr lvl="0"/>
            <a:r>
              <a:rPr lang="en-CA" altLang="en-US" smtClean="0"/>
              <a:t>Click to edit Master title style</a:t>
            </a:r>
            <a:endParaRPr lang="en-US" altLang="en-US" smtClean="0"/>
          </a:p>
        </p:txBody>
      </p:sp>
      <p:pic>
        <p:nvPicPr>
          <p:cNvPr id="11269" name="Picture 7" descr="AIG_PRI_pms299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gray">
          <a:xfrm>
            <a:off x="457200" y="6246813"/>
            <a:ext cx="67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0" name="Group 8"/>
          <p:cNvGrpSpPr>
            <a:grpSpLocks/>
          </p:cNvGrpSpPr>
          <p:nvPr/>
        </p:nvGrpSpPr>
        <p:grpSpPr bwMode="auto">
          <a:xfrm flipH="1">
            <a:off x="8039100" y="0"/>
            <a:ext cx="1104900" cy="1119188"/>
            <a:chOff x="1440543" y="1418168"/>
            <a:chExt cx="769056" cy="769056"/>
          </a:xfrm>
        </p:grpSpPr>
        <p:sp>
          <p:nvSpPr>
            <p:cNvPr id="2056" name="Rectangle 15"/>
            <p:cNvSpPr>
              <a:spLocks noChangeArrowheads="1"/>
            </p:cNvSpPr>
            <p:nvPr userDrawn="1"/>
          </p:nvSpPr>
          <p:spPr bwMode="gray">
            <a:xfrm rot="5400000">
              <a:off x="1701804" y="1156907"/>
              <a:ext cx="246534"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defRPr/>
              </a:pPr>
              <a:endParaRPr lang="en-US" smtClean="0">
                <a:solidFill>
                  <a:srgbClr val="00A4E4"/>
                </a:solidFill>
              </a:endParaRPr>
            </a:p>
          </p:txBody>
        </p:sp>
        <p:sp>
          <p:nvSpPr>
            <p:cNvPr id="2057" name="Rectangle 16"/>
            <p:cNvSpPr>
              <a:spLocks noChangeArrowheads="1"/>
            </p:cNvSpPr>
            <p:nvPr userDrawn="1"/>
          </p:nvSpPr>
          <p:spPr bwMode="gray">
            <a:xfrm>
              <a:off x="1440543" y="1418168"/>
              <a:ext cx="246407"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defRPr/>
              </a:pPr>
              <a:endParaRPr lang="en-US" smtClean="0">
                <a:solidFill>
                  <a:srgbClr val="00A4E4"/>
                </a:solidFill>
              </a:endParaRPr>
            </a:p>
          </p:txBody>
        </p:sp>
      </p:grpSp>
      <p:sp>
        <p:nvSpPr>
          <p:cNvPr id="10" name="Rectangle 9"/>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0" fontAlgn="base" hangingPunct="0">
              <a:spcBef>
                <a:spcPct val="0"/>
              </a:spcBef>
              <a:spcAft>
                <a:spcPct val="0"/>
              </a:spcAft>
              <a:defRPr/>
            </a:pPr>
            <a:r>
              <a:rPr lang="en-US" altLang="en-US" sz="900" dirty="0" smtClean="0">
                <a:solidFill>
                  <a:srgbClr val="000000"/>
                </a:solidFill>
              </a:rPr>
              <a:t>FOR FINANCIAL PROFESSIONAL USE ONLY-NOT FOR PUBLIC DISTRIBUTION</a:t>
            </a:r>
          </a:p>
        </p:txBody>
      </p:sp>
    </p:spTree>
    <p:extLst>
      <p:ext uri="{BB962C8B-B14F-4D97-AF65-F5344CB8AC3E}">
        <p14:creationId xmlns:p14="http://schemas.microsoft.com/office/powerpoint/2010/main" val="280090769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000">
          <a:solidFill>
            <a:schemeClr val="accent1"/>
          </a:solidFill>
          <a:latin typeface="+mj-lt"/>
          <a:ea typeface="ＭＳ Ｐゴシック" pitchFamily="34" charset="-128"/>
          <a:cs typeface="+mj-cs"/>
        </a:defRPr>
      </a:lvl1pPr>
      <a:lvl2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72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44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16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88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p:titleStyle>
    <p:bodyStyle>
      <a:lvl1pPr marL="177800" indent="-177800" algn="l" defTabSz="457200" rtl="0" eaLnBrk="0" fontAlgn="base" hangingPunct="0">
        <a:spcBef>
          <a:spcPts val="1200"/>
        </a:spcBef>
        <a:spcAft>
          <a:spcPct val="0"/>
        </a:spcAft>
        <a:buClr>
          <a:srgbClr val="00A4E4"/>
        </a:buClr>
        <a:buFont typeface="Wingdings" pitchFamily="2" charset="2"/>
        <a:buChar char="§"/>
        <a:tabLst>
          <a:tab pos="8005763" algn="r"/>
        </a:tabLst>
        <a:defRPr sz="1400">
          <a:solidFill>
            <a:srgbClr val="000000"/>
          </a:solidFill>
          <a:latin typeface="+mn-lt"/>
          <a:ea typeface="ＭＳ Ｐゴシック" pitchFamily="34" charset="-128"/>
          <a:cs typeface="+mn-cs"/>
        </a:defRPr>
      </a:lvl1pPr>
      <a:lvl2pPr marL="361950" indent="-171450" algn="l" defTabSz="457200" rtl="0" eaLnBrk="0" fontAlgn="base" hangingPunct="0">
        <a:spcBef>
          <a:spcPts val="300"/>
        </a:spcBef>
        <a:spcAft>
          <a:spcPct val="0"/>
        </a:spcAft>
        <a:buClr>
          <a:srgbClr val="00A4E4"/>
        </a:buClr>
        <a:buFont typeface="Arial" charset="0"/>
        <a:buChar char="–"/>
        <a:tabLst>
          <a:tab pos="8005763" algn="r"/>
        </a:tabLst>
        <a:defRPr sz="1200">
          <a:solidFill>
            <a:srgbClr val="000000"/>
          </a:solidFill>
          <a:latin typeface="+mn-lt"/>
          <a:ea typeface="ＭＳ Ｐゴシック" pitchFamily="34" charset="-128"/>
          <a:cs typeface="+mn-cs"/>
        </a:defRPr>
      </a:lvl2pPr>
      <a:lvl3pPr marL="501650" indent="-1397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ＭＳ Ｐゴシック" pitchFamily="34" charset="-128"/>
          <a:cs typeface="+mn-cs"/>
        </a:defRPr>
      </a:lvl3pPr>
      <a:lvl4pPr marL="647700" indent="-1524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ＭＳ Ｐゴシック" pitchFamily="34" charset="-128"/>
          <a:cs typeface="+mn-cs"/>
        </a:defRPr>
      </a:lvl4pPr>
      <a:lvl5pPr marL="792163" indent="-144463"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ＭＳ Ｐゴシック" pitchFamily="34" charset="-128"/>
          <a:cs typeface="+mn-cs"/>
        </a:defRPr>
      </a:lvl5pPr>
      <a:lvl6pPr marL="12493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6pPr>
      <a:lvl7pPr marL="17065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7pPr>
      <a:lvl8pPr marL="21637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8pPr>
      <a:lvl9pPr marL="26209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098" name="Text Placeholder 23"/>
          <p:cNvSpPr>
            <a:spLocks noGrp="1"/>
          </p:cNvSpPr>
          <p:nvPr>
            <p:ph type="body" idx="1"/>
          </p:nvPr>
        </p:nvSpPr>
        <p:spPr bwMode="gray">
          <a:xfrm>
            <a:off x="549275" y="1352550"/>
            <a:ext cx="804545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Slide Number Placeholder 5"/>
          <p:cNvSpPr txBox="1">
            <a:spLocks/>
          </p:cNvSpPr>
          <p:nvPr/>
        </p:nvSpPr>
        <p:spPr bwMode="gray">
          <a:xfrm>
            <a:off x="8312150" y="6480175"/>
            <a:ext cx="282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456827" eaLnBrk="1" fontAlgn="base" hangingPunct="1">
              <a:spcBef>
                <a:spcPct val="0"/>
              </a:spcBef>
              <a:spcAft>
                <a:spcPct val="0"/>
              </a:spcAft>
              <a:defRPr/>
            </a:pPr>
            <a:fld id="{319AA0E9-624E-44C2-872F-6111BF625726}" type="slidenum">
              <a:rPr lang="en-US" altLang="en-US" sz="800" smtClean="0">
                <a:solidFill>
                  <a:srgbClr val="00A4E4"/>
                </a:solidFill>
              </a:rPr>
              <a:pPr algn="r" defTabSz="456827" eaLnBrk="1" fontAlgn="base" hangingPunct="1">
                <a:spcBef>
                  <a:spcPct val="0"/>
                </a:spcBef>
                <a:spcAft>
                  <a:spcPct val="0"/>
                </a:spcAft>
                <a:defRPr/>
              </a:pPr>
              <a:t>‹#›</a:t>
            </a:fld>
            <a:endParaRPr lang="en-US" altLang="en-US" sz="800" smtClean="0">
              <a:solidFill>
                <a:srgbClr val="00A4E4"/>
              </a:solidFill>
            </a:endParaRPr>
          </a:p>
        </p:txBody>
      </p:sp>
      <p:sp>
        <p:nvSpPr>
          <p:cNvPr id="4100" name="Title Placeholder 22"/>
          <p:cNvSpPr>
            <a:spLocks noGrp="1"/>
          </p:cNvSpPr>
          <p:nvPr>
            <p:ph type="title"/>
          </p:nvPr>
        </p:nvSpPr>
        <p:spPr bwMode="black">
          <a:xfrm>
            <a:off x="549275" y="552450"/>
            <a:ext cx="804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p>
            <a:pPr lvl="0"/>
            <a:r>
              <a:rPr lang="en-US" altLang="en-US" smtClean="0"/>
              <a:t>Click to edit Master title style</a:t>
            </a:r>
          </a:p>
        </p:txBody>
      </p:sp>
      <p:pic>
        <p:nvPicPr>
          <p:cNvPr id="4101" name="Picture 7" descr="AIG_PRI_pms299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gray">
          <a:xfrm>
            <a:off x="457200" y="6246813"/>
            <a:ext cx="67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2" name="Group 8"/>
          <p:cNvGrpSpPr>
            <a:grpSpLocks/>
          </p:cNvGrpSpPr>
          <p:nvPr/>
        </p:nvGrpSpPr>
        <p:grpSpPr bwMode="auto">
          <a:xfrm flipH="1">
            <a:off x="8039100" y="0"/>
            <a:ext cx="1104900" cy="1119188"/>
            <a:chOff x="1440543" y="1418168"/>
            <a:chExt cx="769056" cy="769056"/>
          </a:xfrm>
        </p:grpSpPr>
        <p:sp>
          <p:nvSpPr>
            <p:cNvPr id="1032" name="Rectangle 15"/>
            <p:cNvSpPr>
              <a:spLocks noChangeArrowheads="1"/>
            </p:cNvSpPr>
            <p:nvPr userDrawn="1"/>
          </p:nvSpPr>
          <p:spPr bwMode="gray">
            <a:xfrm rot="5400000">
              <a:off x="1701804" y="1156907"/>
              <a:ext cx="246534"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6827" eaLnBrk="1" fontAlgn="base" hangingPunct="1">
                <a:spcBef>
                  <a:spcPct val="0"/>
                </a:spcBef>
                <a:spcAft>
                  <a:spcPct val="0"/>
                </a:spcAft>
                <a:defRPr/>
              </a:pPr>
              <a:endParaRPr lang="en-US" altLang="en-US" smtClean="0">
                <a:solidFill>
                  <a:srgbClr val="00A4E4"/>
                </a:solidFill>
              </a:endParaRPr>
            </a:p>
          </p:txBody>
        </p:sp>
        <p:sp>
          <p:nvSpPr>
            <p:cNvPr id="1033" name="Rectangle 16"/>
            <p:cNvSpPr>
              <a:spLocks noChangeArrowheads="1"/>
            </p:cNvSpPr>
            <p:nvPr userDrawn="1"/>
          </p:nvSpPr>
          <p:spPr bwMode="gray">
            <a:xfrm>
              <a:off x="1440543" y="1418168"/>
              <a:ext cx="246407"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6827" eaLnBrk="1" fontAlgn="base" hangingPunct="1">
                <a:spcBef>
                  <a:spcPct val="0"/>
                </a:spcBef>
                <a:spcAft>
                  <a:spcPct val="0"/>
                </a:spcAft>
                <a:defRPr/>
              </a:pPr>
              <a:endParaRPr lang="en-US" altLang="en-US" smtClean="0">
                <a:solidFill>
                  <a:srgbClr val="00A4E4"/>
                </a:solidFill>
              </a:endParaRPr>
            </a:p>
          </p:txBody>
        </p:sp>
      </p:grpSp>
      <p:sp>
        <p:nvSpPr>
          <p:cNvPr id="10" name="Rectangle 14"/>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5560" eaLnBrk="1" fontAlgn="base" hangingPunct="1">
              <a:spcBef>
                <a:spcPct val="0"/>
              </a:spcBef>
              <a:spcAft>
                <a:spcPct val="0"/>
              </a:spcAft>
              <a:defRPr/>
            </a:pPr>
            <a:r>
              <a:rPr lang="en-US" altLang="en-US" sz="900" dirty="0" smtClean="0">
                <a:solidFill>
                  <a:srgbClr val="000000"/>
                </a:solidFill>
              </a:rPr>
              <a:t>FOR FINANCIAL PROFESSIONAL USE ONLY-NOT FOR PUBLIC DISTRIBUTION</a:t>
            </a:r>
          </a:p>
        </p:txBody>
      </p:sp>
    </p:spTree>
    <p:extLst>
      <p:ext uri="{BB962C8B-B14F-4D97-AF65-F5344CB8AC3E}">
        <p14:creationId xmlns:p14="http://schemas.microsoft.com/office/powerpoint/2010/main" val="179185231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hf hdr="0" ftr="0" dt="0"/>
  <p:txStyles>
    <p:titleStyle>
      <a:lvl1pPr algn="l" defTabSz="454025" rtl="0" eaLnBrk="0" fontAlgn="base" hangingPunct="0">
        <a:spcBef>
          <a:spcPct val="0"/>
        </a:spcBef>
        <a:spcAft>
          <a:spcPct val="0"/>
        </a:spcAft>
        <a:defRPr sz="2000">
          <a:solidFill>
            <a:schemeClr val="accent1"/>
          </a:solidFill>
          <a:latin typeface="+mj-lt"/>
          <a:ea typeface="ＭＳ Ｐゴシック" pitchFamily="34" charset="-128"/>
          <a:cs typeface="+mj-cs"/>
        </a:defRPr>
      </a:lvl1pPr>
      <a:lvl2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827" algn="l" defTabSz="456827"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651" algn="l" defTabSz="456827"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479" algn="l" defTabSz="456827"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303" algn="l" defTabSz="456827"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p:titleStyle>
    <p:bodyStyle>
      <a:lvl1pPr marL="174625" indent="-174625" algn="l" defTabSz="454025" rtl="0" eaLnBrk="0" fontAlgn="base" hangingPunct="0">
        <a:spcBef>
          <a:spcPts val="1200"/>
        </a:spcBef>
        <a:spcAft>
          <a:spcPct val="0"/>
        </a:spcAft>
        <a:buClr>
          <a:srgbClr val="00A4E4"/>
        </a:buClr>
        <a:buFont typeface="Wingdings" pitchFamily="2" charset="2"/>
        <a:buChar char="§"/>
        <a:tabLst>
          <a:tab pos="7997825" algn="r"/>
        </a:tabLst>
        <a:defRPr sz="1400">
          <a:solidFill>
            <a:srgbClr val="000000"/>
          </a:solidFill>
          <a:latin typeface="+mn-lt"/>
          <a:ea typeface="ＭＳ Ｐゴシック" pitchFamily="34" charset="-128"/>
          <a:cs typeface="+mn-cs"/>
        </a:defRPr>
      </a:lvl1pPr>
      <a:lvl2pPr marL="358775" indent="-168275" algn="l" defTabSz="454025" rtl="0" eaLnBrk="0" fontAlgn="base" hangingPunct="0">
        <a:spcBef>
          <a:spcPts val="300"/>
        </a:spcBef>
        <a:spcAft>
          <a:spcPct val="0"/>
        </a:spcAft>
        <a:buClr>
          <a:srgbClr val="00A4E4"/>
        </a:buClr>
        <a:buFont typeface="Arial" charset="0"/>
        <a:buChar char="–"/>
        <a:tabLst>
          <a:tab pos="7997825" algn="r"/>
        </a:tabLst>
        <a:defRPr sz="1200">
          <a:solidFill>
            <a:srgbClr val="000000"/>
          </a:solidFill>
          <a:latin typeface="+mn-lt"/>
          <a:ea typeface="ＭＳ Ｐゴシック" pitchFamily="34" charset="-128"/>
          <a:cs typeface="+mn-cs"/>
        </a:defRPr>
      </a:lvl2pPr>
      <a:lvl3pPr marL="498475" indent="-136525" algn="l" defTabSz="454025" rtl="0" eaLnBrk="0" fontAlgn="base" hangingPunct="0">
        <a:spcBef>
          <a:spcPts val="300"/>
        </a:spcBef>
        <a:spcAft>
          <a:spcPct val="0"/>
        </a:spcAft>
        <a:buClr>
          <a:srgbClr val="00A4E4"/>
        </a:buClr>
        <a:buFont typeface="Arial" charset="0"/>
        <a:buChar char="•"/>
        <a:tabLst>
          <a:tab pos="7997825" algn="r"/>
        </a:tabLst>
        <a:defRPr sz="1000">
          <a:solidFill>
            <a:srgbClr val="000000"/>
          </a:solidFill>
          <a:latin typeface="+mn-lt"/>
          <a:ea typeface="ＭＳ Ｐゴシック" pitchFamily="34" charset="-128"/>
          <a:cs typeface="+mn-cs"/>
        </a:defRPr>
      </a:lvl3pPr>
      <a:lvl4pPr marL="644525" indent="-149225" algn="l" defTabSz="454025" rtl="0" eaLnBrk="0" fontAlgn="base" hangingPunct="0">
        <a:spcBef>
          <a:spcPts val="300"/>
        </a:spcBef>
        <a:spcAft>
          <a:spcPct val="0"/>
        </a:spcAft>
        <a:buClr>
          <a:srgbClr val="00A4E4"/>
        </a:buClr>
        <a:buFont typeface="Arial" charset="0"/>
        <a:buChar char="–"/>
        <a:tabLst>
          <a:tab pos="7997825" algn="r"/>
        </a:tabLst>
        <a:defRPr sz="1000">
          <a:solidFill>
            <a:srgbClr val="000000"/>
          </a:solidFill>
          <a:latin typeface="+mn-lt"/>
          <a:ea typeface="ＭＳ Ｐゴシック" pitchFamily="34" charset="-128"/>
          <a:cs typeface="+mn-cs"/>
        </a:defRPr>
      </a:lvl4pPr>
      <a:lvl5pPr marL="788988" indent="-141288" algn="l" defTabSz="454025" rtl="0" eaLnBrk="0" fontAlgn="base" hangingPunct="0">
        <a:spcBef>
          <a:spcPts val="300"/>
        </a:spcBef>
        <a:spcAft>
          <a:spcPct val="0"/>
        </a:spcAft>
        <a:buClr>
          <a:srgbClr val="00A4E4"/>
        </a:buClr>
        <a:buFont typeface="Arial" charset="0"/>
        <a:buChar char="»"/>
        <a:tabLst>
          <a:tab pos="7997825" algn="r"/>
        </a:tabLst>
        <a:defRPr sz="1000">
          <a:solidFill>
            <a:srgbClr val="000000"/>
          </a:solidFill>
          <a:latin typeface="+mn-lt"/>
          <a:ea typeface="ＭＳ Ｐゴシック" pitchFamily="34" charset="-128"/>
          <a:cs typeface="+mn-cs"/>
        </a:defRPr>
      </a:lvl5pPr>
      <a:lvl6pPr marL="1248341" indent="-144344" algn="l" defTabSz="456827" rtl="0" eaLnBrk="1" fontAlgn="base" hangingPunct="1">
        <a:spcBef>
          <a:spcPts val="300"/>
        </a:spcBef>
        <a:spcAft>
          <a:spcPct val="0"/>
        </a:spcAft>
        <a:buClr>
          <a:srgbClr val="00A4E4"/>
        </a:buClr>
        <a:buFont typeface="Arial" pitchFamily="34" charset="0"/>
        <a:buChar char="»"/>
        <a:tabLst>
          <a:tab pos="7999214" algn="r"/>
        </a:tabLst>
        <a:defRPr sz="1000">
          <a:solidFill>
            <a:srgbClr val="000000"/>
          </a:solidFill>
          <a:latin typeface="+mn-lt"/>
          <a:ea typeface="+mn-ea"/>
          <a:cs typeface="+mn-cs"/>
        </a:defRPr>
      </a:lvl6pPr>
      <a:lvl7pPr marL="1705167" indent="-144344" algn="l" defTabSz="456827" rtl="0" eaLnBrk="1" fontAlgn="base" hangingPunct="1">
        <a:spcBef>
          <a:spcPts val="300"/>
        </a:spcBef>
        <a:spcAft>
          <a:spcPct val="0"/>
        </a:spcAft>
        <a:buClr>
          <a:srgbClr val="00A4E4"/>
        </a:buClr>
        <a:buFont typeface="Arial" pitchFamily="34" charset="0"/>
        <a:buChar char="»"/>
        <a:tabLst>
          <a:tab pos="7999214" algn="r"/>
        </a:tabLst>
        <a:defRPr sz="1000">
          <a:solidFill>
            <a:srgbClr val="000000"/>
          </a:solidFill>
          <a:latin typeface="+mn-lt"/>
          <a:ea typeface="+mn-ea"/>
          <a:cs typeface="+mn-cs"/>
        </a:defRPr>
      </a:lvl7pPr>
      <a:lvl8pPr marL="2161992" indent="-144344" algn="l" defTabSz="456827" rtl="0" eaLnBrk="1" fontAlgn="base" hangingPunct="1">
        <a:spcBef>
          <a:spcPts val="300"/>
        </a:spcBef>
        <a:spcAft>
          <a:spcPct val="0"/>
        </a:spcAft>
        <a:buClr>
          <a:srgbClr val="00A4E4"/>
        </a:buClr>
        <a:buFont typeface="Arial" pitchFamily="34" charset="0"/>
        <a:buChar char="»"/>
        <a:tabLst>
          <a:tab pos="7999214" algn="r"/>
        </a:tabLst>
        <a:defRPr sz="1000">
          <a:solidFill>
            <a:srgbClr val="000000"/>
          </a:solidFill>
          <a:latin typeface="+mn-lt"/>
          <a:ea typeface="+mn-ea"/>
          <a:cs typeface="+mn-cs"/>
        </a:defRPr>
      </a:lvl8pPr>
      <a:lvl9pPr marL="2618820" indent="-144344" algn="l" defTabSz="456827" rtl="0" eaLnBrk="1" fontAlgn="base" hangingPunct="1">
        <a:spcBef>
          <a:spcPts val="300"/>
        </a:spcBef>
        <a:spcAft>
          <a:spcPct val="0"/>
        </a:spcAft>
        <a:buClr>
          <a:srgbClr val="00A4E4"/>
        </a:buClr>
        <a:buFont typeface="Arial" pitchFamily="34" charset="0"/>
        <a:buChar char="»"/>
        <a:tabLst>
          <a:tab pos="7999214" algn="r"/>
        </a:tabLst>
        <a:defRPr sz="1000">
          <a:solidFill>
            <a:srgbClr val="000000"/>
          </a:solidFill>
          <a:latin typeface="+mn-lt"/>
          <a:ea typeface="+mn-ea"/>
          <a:cs typeface="+mn-cs"/>
        </a:defRPr>
      </a:lvl9pPr>
    </p:bodyStyle>
    <p:otherStyle>
      <a:defPPr>
        <a:defRPr lang="en-US"/>
      </a:defPPr>
      <a:lvl1pPr marL="0" algn="l" defTabSz="913651" rtl="0" eaLnBrk="1" latinLnBrk="0" hangingPunct="1">
        <a:defRPr sz="1800" kern="1200">
          <a:solidFill>
            <a:schemeClr val="tx1"/>
          </a:solidFill>
          <a:latin typeface="+mn-lt"/>
          <a:ea typeface="+mn-ea"/>
          <a:cs typeface="+mn-cs"/>
        </a:defRPr>
      </a:lvl1pPr>
      <a:lvl2pPr marL="456827" algn="l" defTabSz="913651" rtl="0" eaLnBrk="1" latinLnBrk="0" hangingPunct="1">
        <a:defRPr sz="1800" kern="1200">
          <a:solidFill>
            <a:schemeClr val="tx1"/>
          </a:solidFill>
          <a:latin typeface="+mn-lt"/>
          <a:ea typeface="+mn-ea"/>
          <a:cs typeface="+mn-cs"/>
        </a:defRPr>
      </a:lvl2pPr>
      <a:lvl3pPr marL="913651" algn="l" defTabSz="913651" rtl="0" eaLnBrk="1" latinLnBrk="0" hangingPunct="1">
        <a:defRPr sz="1800" kern="1200">
          <a:solidFill>
            <a:schemeClr val="tx1"/>
          </a:solidFill>
          <a:latin typeface="+mn-lt"/>
          <a:ea typeface="+mn-ea"/>
          <a:cs typeface="+mn-cs"/>
        </a:defRPr>
      </a:lvl3pPr>
      <a:lvl4pPr marL="1370479" algn="l" defTabSz="913651" rtl="0" eaLnBrk="1" latinLnBrk="0" hangingPunct="1">
        <a:defRPr sz="1800" kern="1200">
          <a:solidFill>
            <a:schemeClr val="tx1"/>
          </a:solidFill>
          <a:latin typeface="+mn-lt"/>
          <a:ea typeface="+mn-ea"/>
          <a:cs typeface="+mn-cs"/>
        </a:defRPr>
      </a:lvl4pPr>
      <a:lvl5pPr marL="1827303" algn="l" defTabSz="913651" rtl="0" eaLnBrk="1" latinLnBrk="0" hangingPunct="1">
        <a:defRPr sz="1800" kern="1200">
          <a:solidFill>
            <a:schemeClr val="tx1"/>
          </a:solidFill>
          <a:latin typeface="+mn-lt"/>
          <a:ea typeface="+mn-ea"/>
          <a:cs typeface="+mn-cs"/>
        </a:defRPr>
      </a:lvl5pPr>
      <a:lvl6pPr marL="2284131" algn="l" defTabSz="913651" rtl="0" eaLnBrk="1" latinLnBrk="0" hangingPunct="1">
        <a:defRPr sz="1800" kern="1200">
          <a:solidFill>
            <a:schemeClr val="tx1"/>
          </a:solidFill>
          <a:latin typeface="+mn-lt"/>
          <a:ea typeface="+mn-ea"/>
          <a:cs typeface="+mn-cs"/>
        </a:defRPr>
      </a:lvl6pPr>
      <a:lvl7pPr marL="2740955" algn="l" defTabSz="913651" rtl="0" eaLnBrk="1" latinLnBrk="0" hangingPunct="1">
        <a:defRPr sz="1800" kern="1200">
          <a:solidFill>
            <a:schemeClr val="tx1"/>
          </a:solidFill>
          <a:latin typeface="+mn-lt"/>
          <a:ea typeface="+mn-ea"/>
          <a:cs typeface="+mn-cs"/>
        </a:defRPr>
      </a:lvl7pPr>
      <a:lvl8pPr marL="3197782" algn="l" defTabSz="913651" rtl="0" eaLnBrk="1" latinLnBrk="0" hangingPunct="1">
        <a:defRPr sz="1800" kern="1200">
          <a:solidFill>
            <a:schemeClr val="tx1"/>
          </a:solidFill>
          <a:latin typeface="+mn-lt"/>
          <a:ea typeface="+mn-ea"/>
          <a:cs typeface="+mn-cs"/>
        </a:defRPr>
      </a:lvl8pPr>
      <a:lvl9pPr marL="3654606" algn="l" defTabSz="91365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7410" name="Text Placeholder 23"/>
          <p:cNvSpPr>
            <a:spLocks noGrp="1"/>
          </p:cNvSpPr>
          <p:nvPr>
            <p:ph type="body" idx="1"/>
          </p:nvPr>
        </p:nvSpPr>
        <p:spPr bwMode="gray">
          <a:xfrm>
            <a:off x="549275" y="1352550"/>
            <a:ext cx="8047038"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2051" name="Slide Number Placeholder 5"/>
          <p:cNvSpPr txBox="1">
            <a:spLocks/>
          </p:cNvSpPr>
          <p:nvPr/>
        </p:nvSpPr>
        <p:spPr bwMode="gray">
          <a:xfrm>
            <a:off x="8312150" y="6480175"/>
            <a:ext cx="282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457200" fontAlgn="base">
              <a:spcBef>
                <a:spcPct val="0"/>
              </a:spcBef>
              <a:spcAft>
                <a:spcPct val="0"/>
              </a:spcAft>
              <a:defRPr/>
            </a:pPr>
            <a:fld id="{4FA34928-CCE2-4D65-A7B9-8EF20A410CA8}" type="slidenum">
              <a:rPr lang="en-US" sz="800" smtClean="0">
                <a:solidFill>
                  <a:srgbClr val="00A4E4"/>
                </a:solidFill>
              </a:rPr>
              <a:pPr algn="r" defTabSz="457200" fontAlgn="base">
                <a:spcBef>
                  <a:spcPct val="0"/>
                </a:spcBef>
                <a:spcAft>
                  <a:spcPct val="0"/>
                </a:spcAft>
                <a:defRPr/>
              </a:pPr>
              <a:t>‹#›</a:t>
            </a:fld>
            <a:endParaRPr lang="en-US" sz="800" smtClean="0">
              <a:solidFill>
                <a:srgbClr val="00A4E4"/>
              </a:solidFill>
            </a:endParaRPr>
          </a:p>
        </p:txBody>
      </p:sp>
      <p:sp>
        <p:nvSpPr>
          <p:cNvPr id="17412" name="Title Placeholder 22"/>
          <p:cNvSpPr>
            <a:spLocks noGrp="1"/>
          </p:cNvSpPr>
          <p:nvPr>
            <p:ph type="title"/>
          </p:nvPr>
        </p:nvSpPr>
        <p:spPr bwMode="black">
          <a:xfrm>
            <a:off x="549275" y="552450"/>
            <a:ext cx="804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p>
            <a:pPr lvl="0"/>
            <a:r>
              <a:rPr lang="en-CA" altLang="en-US" smtClean="0"/>
              <a:t>Click to edit Master title style</a:t>
            </a:r>
            <a:endParaRPr lang="en-US" altLang="en-US" smtClean="0"/>
          </a:p>
        </p:txBody>
      </p:sp>
      <p:pic>
        <p:nvPicPr>
          <p:cNvPr id="17413" name="Picture 7" descr="AIG_PRI_pms299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gray">
          <a:xfrm>
            <a:off x="457200" y="6246813"/>
            <a:ext cx="67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4" name="Group 8"/>
          <p:cNvGrpSpPr>
            <a:grpSpLocks/>
          </p:cNvGrpSpPr>
          <p:nvPr/>
        </p:nvGrpSpPr>
        <p:grpSpPr bwMode="auto">
          <a:xfrm flipH="1">
            <a:off x="8039100" y="0"/>
            <a:ext cx="1104900" cy="1119188"/>
            <a:chOff x="1440543" y="1418168"/>
            <a:chExt cx="769056" cy="769056"/>
          </a:xfrm>
        </p:grpSpPr>
        <p:sp>
          <p:nvSpPr>
            <p:cNvPr id="2056" name="Rectangle 15"/>
            <p:cNvSpPr>
              <a:spLocks noChangeArrowheads="1"/>
            </p:cNvSpPr>
            <p:nvPr userDrawn="1"/>
          </p:nvSpPr>
          <p:spPr bwMode="gray">
            <a:xfrm rot="5400000">
              <a:off x="1701804" y="1156907"/>
              <a:ext cx="246534"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defRPr/>
              </a:pPr>
              <a:endParaRPr lang="en-US" smtClean="0">
                <a:solidFill>
                  <a:srgbClr val="00A4E4"/>
                </a:solidFill>
              </a:endParaRPr>
            </a:p>
          </p:txBody>
        </p:sp>
        <p:sp>
          <p:nvSpPr>
            <p:cNvPr id="2057" name="Rectangle 16"/>
            <p:cNvSpPr>
              <a:spLocks noChangeArrowheads="1"/>
            </p:cNvSpPr>
            <p:nvPr userDrawn="1"/>
          </p:nvSpPr>
          <p:spPr bwMode="gray">
            <a:xfrm>
              <a:off x="1440543" y="1418168"/>
              <a:ext cx="246407"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defRPr/>
              </a:pPr>
              <a:endParaRPr lang="en-US" smtClean="0">
                <a:solidFill>
                  <a:srgbClr val="00A4E4"/>
                </a:solidFill>
              </a:endParaRPr>
            </a:p>
          </p:txBody>
        </p:sp>
      </p:grpSp>
      <p:sp>
        <p:nvSpPr>
          <p:cNvPr id="2055" name="Rectangle 9"/>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0" fontAlgn="base" hangingPunct="0">
              <a:spcBef>
                <a:spcPct val="0"/>
              </a:spcBef>
              <a:spcAft>
                <a:spcPct val="0"/>
              </a:spcAft>
              <a:defRPr/>
            </a:pPr>
            <a:r>
              <a:rPr lang="en-US" altLang="en-US" sz="900" smtClean="0">
                <a:solidFill>
                  <a:srgbClr val="000000"/>
                </a:solidFill>
              </a:rPr>
              <a:t>FOR FINANCIAL PROFESSIONAL USE ONLY-NOT FOR PUBLIC DISTRIBUTION</a:t>
            </a:r>
          </a:p>
        </p:txBody>
      </p:sp>
    </p:spTree>
    <p:extLst>
      <p:ext uri="{BB962C8B-B14F-4D97-AF65-F5344CB8AC3E}">
        <p14:creationId xmlns:p14="http://schemas.microsoft.com/office/powerpoint/2010/main" val="340316172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000">
          <a:solidFill>
            <a:schemeClr val="accent1"/>
          </a:solidFill>
          <a:latin typeface="+mj-lt"/>
          <a:ea typeface="ＭＳ Ｐゴシック" pitchFamily="34" charset="-128"/>
          <a:cs typeface="+mj-cs"/>
        </a:defRPr>
      </a:lvl1pPr>
      <a:lvl2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72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44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16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88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p:titleStyle>
    <p:bodyStyle>
      <a:lvl1pPr marL="177800" indent="-177800" algn="l" defTabSz="457200" rtl="0" eaLnBrk="0" fontAlgn="base" hangingPunct="0">
        <a:spcBef>
          <a:spcPts val="1200"/>
        </a:spcBef>
        <a:spcAft>
          <a:spcPct val="0"/>
        </a:spcAft>
        <a:buClr>
          <a:srgbClr val="00A4E4"/>
        </a:buClr>
        <a:buFont typeface="Wingdings" pitchFamily="2" charset="2"/>
        <a:buChar char="§"/>
        <a:tabLst>
          <a:tab pos="8005763" algn="r"/>
        </a:tabLst>
        <a:defRPr sz="1400">
          <a:solidFill>
            <a:srgbClr val="000000"/>
          </a:solidFill>
          <a:latin typeface="+mn-lt"/>
          <a:ea typeface="ＭＳ Ｐゴシック" pitchFamily="34" charset="-128"/>
          <a:cs typeface="+mn-cs"/>
        </a:defRPr>
      </a:lvl1pPr>
      <a:lvl2pPr marL="361950" indent="-171450" algn="l" defTabSz="457200" rtl="0" eaLnBrk="0" fontAlgn="base" hangingPunct="0">
        <a:spcBef>
          <a:spcPts val="300"/>
        </a:spcBef>
        <a:spcAft>
          <a:spcPct val="0"/>
        </a:spcAft>
        <a:buClr>
          <a:srgbClr val="00A4E4"/>
        </a:buClr>
        <a:buFont typeface="Arial" charset="0"/>
        <a:buChar char="–"/>
        <a:tabLst>
          <a:tab pos="8005763" algn="r"/>
        </a:tabLst>
        <a:defRPr sz="1200">
          <a:solidFill>
            <a:srgbClr val="000000"/>
          </a:solidFill>
          <a:latin typeface="+mn-lt"/>
          <a:ea typeface="ＭＳ Ｐゴシック" pitchFamily="34" charset="-128"/>
          <a:cs typeface="+mn-cs"/>
        </a:defRPr>
      </a:lvl2pPr>
      <a:lvl3pPr marL="501650" indent="-1397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ＭＳ Ｐゴシック" pitchFamily="34" charset="-128"/>
          <a:cs typeface="+mn-cs"/>
        </a:defRPr>
      </a:lvl3pPr>
      <a:lvl4pPr marL="647700" indent="-1524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ＭＳ Ｐゴシック" pitchFamily="34" charset="-128"/>
          <a:cs typeface="+mn-cs"/>
        </a:defRPr>
      </a:lvl4pPr>
      <a:lvl5pPr marL="792163" indent="-144463"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ＭＳ Ｐゴシック" pitchFamily="34" charset="-128"/>
          <a:cs typeface="+mn-cs"/>
        </a:defRPr>
      </a:lvl5pPr>
      <a:lvl6pPr marL="12493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6pPr>
      <a:lvl7pPr marL="17065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7pPr>
      <a:lvl8pPr marL="21637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8pPr>
      <a:lvl9pPr marL="26209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3314" name="Text Placeholder 23"/>
          <p:cNvSpPr>
            <a:spLocks noGrp="1"/>
          </p:cNvSpPr>
          <p:nvPr>
            <p:ph type="body" idx="1"/>
          </p:nvPr>
        </p:nvSpPr>
        <p:spPr bwMode="gray">
          <a:xfrm>
            <a:off x="549275" y="1352550"/>
            <a:ext cx="8047038"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2051" name="Slide Number Placeholder 5"/>
          <p:cNvSpPr txBox="1">
            <a:spLocks/>
          </p:cNvSpPr>
          <p:nvPr/>
        </p:nvSpPr>
        <p:spPr bwMode="gray">
          <a:xfrm>
            <a:off x="8312150" y="6480175"/>
            <a:ext cx="282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457200" fontAlgn="base">
              <a:spcBef>
                <a:spcPct val="0"/>
              </a:spcBef>
              <a:spcAft>
                <a:spcPct val="0"/>
              </a:spcAft>
              <a:defRPr/>
            </a:pPr>
            <a:fld id="{4DF13B5C-523D-43CD-A812-876401D1EB54}" type="slidenum">
              <a:rPr lang="en-US" sz="800" smtClean="0">
                <a:solidFill>
                  <a:srgbClr val="00A4E4"/>
                </a:solidFill>
              </a:rPr>
              <a:pPr algn="r" defTabSz="457200" fontAlgn="base">
                <a:spcBef>
                  <a:spcPct val="0"/>
                </a:spcBef>
                <a:spcAft>
                  <a:spcPct val="0"/>
                </a:spcAft>
                <a:defRPr/>
              </a:pPr>
              <a:t>‹#›</a:t>
            </a:fld>
            <a:endParaRPr lang="en-US" sz="800" smtClean="0">
              <a:solidFill>
                <a:srgbClr val="00A4E4"/>
              </a:solidFill>
            </a:endParaRPr>
          </a:p>
        </p:txBody>
      </p:sp>
      <p:sp>
        <p:nvSpPr>
          <p:cNvPr id="13316" name="Title Placeholder 22"/>
          <p:cNvSpPr>
            <a:spLocks noGrp="1"/>
          </p:cNvSpPr>
          <p:nvPr>
            <p:ph type="title"/>
          </p:nvPr>
        </p:nvSpPr>
        <p:spPr bwMode="black">
          <a:xfrm>
            <a:off x="549275" y="552450"/>
            <a:ext cx="804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p>
            <a:pPr lvl="0"/>
            <a:r>
              <a:rPr lang="en-CA" altLang="en-US" smtClean="0"/>
              <a:t>Click to edit Master title style</a:t>
            </a:r>
            <a:endParaRPr lang="en-US" altLang="en-US" smtClean="0"/>
          </a:p>
        </p:txBody>
      </p:sp>
      <p:pic>
        <p:nvPicPr>
          <p:cNvPr id="13317" name="Picture 7" descr="AIG_PRI_pms299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gray">
          <a:xfrm>
            <a:off x="457200" y="6246813"/>
            <a:ext cx="67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8" name="Group 8"/>
          <p:cNvGrpSpPr>
            <a:grpSpLocks/>
          </p:cNvGrpSpPr>
          <p:nvPr/>
        </p:nvGrpSpPr>
        <p:grpSpPr bwMode="auto">
          <a:xfrm flipH="1">
            <a:off x="8039100" y="0"/>
            <a:ext cx="1104900" cy="1119188"/>
            <a:chOff x="1440543" y="1418168"/>
            <a:chExt cx="769056" cy="769056"/>
          </a:xfrm>
        </p:grpSpPr>
        <p:sp>
          <p:nvSpPr>
            <p:cNvPr id="2056" name="Rectangle 15"/>
            <p:cNvSpPr>
              <a:spLocks noChangeArrowheads="1"/>
            </p:cNvSpPr>
            <p:nvPr userDrawn="1"/>
          </p:nvSpPr>
          <p:spPr bwMode="gray">
            <a:xfrm rot="5400000">
              <a:off x="1701804" y="1156907"/>
              <a:ext cx="246534"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defRPr/>
              </a:pPr>
              <a:endParaRPr lang="en-US" smtClean="0">
                <a:solidFill>
                  <a:srgbClr val="00A4E4"/>
                </a:solidFill>
              </a:endParaRPr>
            </a:p>
          </p:txBody>
        </p:sp>
        <p:sp>
          <p:nvSpPr>
            <p:cNvPr id="2057" name="Rectangle 16"/>
            <p:cNvSpPr>
              <a:spLocks noChangeArrowheads="1"/>
            </p:cNvSpPr>
            <p:nvPr userDrawn="1"/>
          </p:nvSpPr>
          <p:spPr bwMode="gray">
            <a:xfrm>
              <a:off x="1440543" y="1418168"/>
              <a:ext cx="246407"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defRPr/>
              </a:pPr>
              <a:endParaRPr lang="en-US" smtClean="0">
                <a:solidFill>
                  <a:srgbClr val="00A4E4"/>
                </a:solidFill>
              </a:endParaRPr>
            </a:p>
          </p:txBody>
        </p:sp>
      </p:grpSp>
      <p:sp>
        <p:nvSpPr>
          <p:cNvPr id="10" name="Rectangle 9"/>
          <p:cNvSpPr>
            <a:spLocks noChangeArrowheads="1"/>
          </p:cNvSpPr>
          <p:nvPr userDrawn="1"/>
        </p:nvSpPr>
        <p:spPr bwMode="auto">
          <a:xfrm>
            <a:off x="2362200" y="661193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0" fontAlgn="base" hangingPunct="0">
              <a:spcBef>
                <a:spcPct val="0"/>
              </a:spcBef>
              <a:spcAft>
                <a:spcPct val="0"/>
              </a:spcAft>
              <a:defRPr/>
            </a:pPr>
            <a:r>
              <a:rPr lang="en-US" altLang="en-US" sz="900" dirty="0" smtClean="0">
                <a:solidFill>
                  <a:srgbClr val="000000"/>
                </a:solidFill>
              </a:rPr>
              <a:t>FOR FINANCIAL PROFESSIONAL USE ONLY-NOT FOR PUBLIC DISTRIBUTION</a:t>
            </a:r>
          </a:p>
        </p:txBody>
      </p:sp>
    </p:spTree>
    <p:extLst>
      <p:ext uri="{BB962C8B-B14F-4D97-AF65-F5344CB8AC3E}">
        <p14:creationId xmlns:p14="http://schemas.microsoft.com/office/powerpoint/2010/main" val="427011533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000">
          <a:solidFill>
            <a:schemeClr val="accent1"/>
          </a:solidFill>
          <a:latin typeface="+mj-lt"/>
          <a:ea typeface="ＭＳ Ｐゴシック" pitchFamily="34" charset="-128"/>
          <a:cs typeface="+mj-cs"/>
        </a:defRPr>
      </a:lvl1pPr>
      <a:lvl2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72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44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16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88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p:titleStyle>
    <p:bodyStyle>
      <a:lvl1pPr marL="177800" indent="-177800" algn="l" defTabSz="457200" rtl="0" eaLnBrk="0" fontAlgn="base" hangingPunct="0">
        <a:spcBef>
          <a:spcPts val="1200"/>
        </a:spcBef>
        <a:spcAft>
          <a:spcPct val="0"/>
        </a:spcAft>
        <a:buClr>
          <a:srgbClr val="00A4E4"/>
        </a:buClr>
        <a:buFont typeface="Wingdings" pitchFamily="2" charset="2"/>
        <a:buChar char="§"/>
        <a:tabLst>
          <a:tab pos="8005763" algn="r"/>
        </a:tabLst>
        <a:defRPr sz="1400">
          <a:solidFill>
            <a:srgbClr val="000000"/>
          </a:solidFill>
          <a:latin typeface="+mn-lt"/>
          <a:ea typeface="ＭＳ Ｐゴシック" pitchFamily="34" charset="-128"/>
          <a:cs typeface="+mn-cs"/>
        </a:defRPr>
      </a:lvl1pPr>
      <a:lvl2pPr marL="361950" indent="-171450" algn="l" defTabSz="457200" rtl="0" eaLnBrk="0" fontAlgn="base" hangingPunct="0">
        <a:spcBef>
          <a:spcPts val="300"/>
        </a:spcBef>
        <a:spcAft>
          <a:spcPct val="0"/>
        </a:spcAft>
        <a:buClr>
          <a:srgbClr val="00A4E4"/>
        </a:buClr>
        <a:buFont typeface="Arial" pitchFamily="34" charset="0"/>
        <a:buChar char="–"/>
        <a:tabLst>
          <a:tab pos="8005763" algn="r"/>
        </a:tabLst>
        <a:defRPr sz="1200">
          <a:solidFill>
            <a:srgbClr val="000000"/>
          </a:solidFill>
          <a:latin typeface="+mn-lt"/>
          <a:ea typeface="ＭＳ Ｐゴシック" pitchFamily="34" charset="-128"/>
          <a:cs typeface="+mn-cs"/>
        </a:defRPr>
      </a:lvl2pPr>
      <a:lvl3pPr marL="501650" indent="-139700" algn="l" defTabSz="457200" rtl="0" eaLnBrk="0" fontAlgn="base" hangingPunct="0">
        <a:spcBef>
          <a:spcPts val="300"/>
        </a:spcBef>
        <a:spcAft>
          <a:spcPct val="0"/>
        </a:spcAft>
        <a:buClr>
          <a:srgbClr val="00A4E4"/>
        </a:buClr>
        <a:buFont typeface="Arial" pitchFamily="34" charset="0"/>
        <a:buChar char="•"/>
        <a:tabLst>
          <a:tab pos="8005763" algn="r"/>
        </a:tabLst>
        <a:defRPr sz="1000">
          <a:solidFill>
            <a:srgbClr val="000000"/>
          </a:solidFill>
          <a:latin typeface="+mn-lt"/>
          <a:ea typeface="ＭＳ Ｐゴシック" pitchFamily="34" charset="-128"/>
          <a:cs typeface="+mn-cs"/>
        </a:defRPr>
      </a:lvl3pPr>
      <a:lvl4pPr marL="647700" indent="-152400" algn="l" defTabSz="457200" rtl="0" eaLnBrk="0" fontAlgn="base" hangingPunct="0">
        <a:spcBef>
          <a:spcPts val="300"/>
        </a:spcBef>
        <a:spcAft>
          <a:spcPct val="0"/>
        </a:spcAft>
        <a:buClr>
          <a:srgbClr val="00A4E4"/>
        </a:buClr>
        <a:buFont typeface="Arial" pitchFamily="34" charset="0"/>
        <a:buChar char="–"/>
        <a:tabLst>
          <a:tab pos="8005763" algn="r"/>
        </a:tabLst>
        <a:defRPr sz="1000">
          <a:solidFill>
            <a:srgbClr val="000000"/>
          </a:solidFill>
          <a:latin typeface="+mn-lt"/>
          <a:ea typeface="ＭＳ Ｐゴシック" pitchFamily="34" charset="-128"/>
          <a:cs typeface="+mn-cs"/>
        </a:defRPr>
      </a:lvl4pPr>
      <a:lvl5pPr marL="792163" indent="-144463" algn="l" defTabSz="457200" rtl="0" eaLnBrk="0" fontAlgn="base" hangingPunct="0">
        <a:spcBef>
          <a:spcPts val="300"/>
        </a:spcBef>
        <a:spcAft>
          <a:spcPct val="0"/>
        </a:spcAft>
        <a:buClr>
          <a:srgbClr val="00A4E4"/>
        </a:buClr>
        <a:buFont typeface="Arial" pitchFamily="34" charset="0"/>
        <a:buChar char="»"/>
        <a:tabLst>
          <a:tab pos="8005763" algn="r"/>
        </a:tabLst>
        <a:defRPr sz="1000">
          <a:solidFill>
            <a:srgbClr val="000000"/>
          </a:solidFill>
          <a:latin typeface="+mn-lt"/>
          <a:ea typeface="ＭＳ Ｐゴシック" pitchFamily="34" charset="-128"/>
          <a:cs typeface="+mn-cs"/>
        </a:defRPr>
      </a:lvl5pPr>
      <a:lvl6pPr marL="12493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6pPr>
      <a:lvl7pPr marL="17065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7pPr>
      <a:lvl8pPr marL="21637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8pPr>
      <a:lvl9pPr marL="26209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165101"/>
            <a:ext cx="8458200" cy="647699"/>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0" y="1507982"/>
            <a:ext cx="8458200" cy="466898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6"/>
          <p:cNvSpPr txBox="1">
            <a:spLocks/>
          </p:cNvSpPr>
          <p:nvPr/>
        </p:nvSpPr>
        <p:spPr>
          <a:xfrm>
            <a:off x="5155326" y="6594194"/>
            <a:ext cx="3243609" cy="123111"/>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514350">
              <a:buFont typeface="Wingdings" panose="05000000000000000000" pitchFamily="2" charset="2"/>
              <a:buNone/>
              <a:defRPr/>
            </a:pPr>
            <a:r>
              <a:rPr lang="en-US" sz="800" dirty="0" smtClean="0">
                <a:solidFill>
                  <a:srgbClr val="333333">
                    <a:lumMod val="40000"/>
                    <a:lumOff val="60000"/>
                  </a:srgbClr>
                </a:solidFill>
              </a:rPr>
              <a:t>For Financial Professional Use Only.  Not For Public Distribution.</a:t>
            </a:r>
          </a:p>
        </p:txBody>
      </p:sp>
      <p:sp>
        <p:nvSpPr>
          <p:cNvPr id="8" name="Freeform 7"/>
          <p:cNvSpPr>
            <a:spLocks noChangeArrowheads="1"/>
          </p:cNvSpPr>
          <p:nvPr/>
        </p:nvSpPr>
        <p:spPr bwMode="gray">
          <a:xfrm rot="16200000" flipH="1">
            <a:off x="8392393" y="112101"/>
            <a:ext cx="863707" cy="639510"/>
          </a:xfrm>
          <a:custGeom>
            <a:avLst/>
            <a:gdLst>
              <a:gd name="connsiteX0" fmla="*/ 0 w 1119189"/>
              <a:gd name="connsiteY0" fmla="*/ 0 h 1104900"/>
              <a:gd name="connsiteX1" fmla="*/ 0 w 1119189"/>
              <a:gd name="connsiteY1" fmla="*/ 1104900 h 1104900"/>
              <a:gd name="connsiteX2" fmla="*/ 358775 w 1119189"/>
              <a:gd name="connsiteY2" fmla="*/ 1104900 h 1104900"/>
              <a:gd name="connsiteX3" fmla="*/ 358775 w 1119189"/>
              <a:gd name="connsiteY3" fmla="*/ 1104900 h 1104900"/>
              <a:gd name="connsiteX4" fmla="*/ 1119189 w 1119189"/>
              <a:gd name="connsiteY4" fmla="*/ 1104900 h 1104900"/>
              <a:gd name="connsiteX5" fmla="*/ 1119189 w 1119189"/>
              <a:gd name="connsiteY5" fmla="*/ 750888 h 1104900"/>
              <a:gd name="connsiteX6" fmla="*/ 358775 w 1119189"/>
              <a:gd name="connsiteY6" fmla="*/ 750888 h 1104900"/>
              <a:gd name="connsiteX7" fmla="*/ 358775 w 1119189"/>
              <a:gd name="connsiteY7"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9" h="1104900">
                <a:moveTo>
                  <a:pt x="0" y="0"/>
                </a:moveTo>
                <a:lnTo>
                  <a:pt x="0" y="1104900"/>
                </a:lnTo>
                <a:lnTo>
                  <a:pt x="358775" y="1104900"/>
                </a:lnTo>
                <a:lnTo>
                  <a:pt x="358775" y="1104900"/>
                </a:lnTo>
                <a:lnTo>
                  <a:pt x="1119189" y="1104900"/>
                </a:lnTo>
                <a:lnTo>
                  <a:pt x="1119189" y="750888"/>
                </a:lnTo>
                <a:lnTo>
                  <a:pt x="358775" y="750888"/>
                </a:lnTo>
                <a:lnTo>
                  <a:pt x="35877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68580" tIns="34290" rIns="68580" bIns="34290" anchor="ct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685800" eaLnBrk="1" hangingPunct="1">
              <a:defRPr/>
            </a:pPr>
            <a:endParaRPr lang="en-US" altLang="en-US" sz="1400" dirty="0" smtClean="0">
              <a:solidFill>
                <a:srgbClr val="00A4E4"/>
              </a:solidFill>
            </a:endParaRPr>
          </a:p>
        </p:txBody>
      </p:sp>
      <p:grpSp>
        <p:nvGrpSpPr>
          <p:cNvPr id="25" name="Group 24"/>
          <p:cNvGrpSpPr/>
          <p:nvPr/>
        </p:nvGrpSpPr>
        <p:grpSpPr>
          <a:xfrm>
            <a:off x="341115" y="6379867"/>
            <a:ext cx="489347" cy="333672"/>
            <a:chOff x="2259013" y="4716463"/>
            <a:chExt cx="1322387" cy="676275"/>
          </a:xfrm>
        </p:grpSpPr>
        <p:sp>
          <p:nvSpPr>
            <p:cNvPr id="26"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sz="1400">
                <a:solidFill>
                  <a:srgbClr val="333333"/>
                </a:solidFill>
              </a:endParaRPr>
            </a:p>
          </p:txBody>
        </p:sp>
        <p:sp>
          <p:nvSpPr>
            <p:cNvPr id="27"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85800"/>
              <a:endParaRPr lang="en-US" sz="1400">
                <a:solidFill>
                  <a:srgbClr val="333333"/>
                </a:solidFill>
              </a:endParaRPr>
            </a:p>
          </p:txBody>
        </p:sp>
        <p:sp>
          <p:nvSpPr>
            <p:cNvPr id="28"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sz="1400">
                <a:solidFill>
                  <a:srgbClr val="333333"/>
                </a:solidFill>
              </a:endParaRPr>
            </a:p>
          </p:txBody>
        </p:sp>
        <p:sp>
          <p:nvSpPr>
            <p:cNvPr id="29"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sz="1400">
                <a:solidFill>
                  <a:srgbClr val="333333"/>
                </a:solidFill>
              </a:endParaRPr>
            </a:p>
          </p:txBody>
        </p:sp>
        <p:sp>
          <p:nvSpPr>
            <p:cNvPr id="30"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sz="1400">
                <a:solidFill>
                  <a:srgbClr val="333333"/>
                </a:solidFill>
              </a:endParaRPr>
            </a:p>
          </p:txBody>
        </p:sp>
        <p:sp>
          <p:nvSpPr>
            <p:cNvPr id="31"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sz="1400">
                <a:solidFill>
                  <a:srgbClr val="333333"/>
                </a:solidFill>
              </a:endParaRPr>
            </a:p>
          </p:txBody>
        </p:sp>
      </p:grpSp>
      <p:sp>
        <p:nvSpPr>
          <p:cNvPr id="4" name="Slide Number Placeholder 3"/>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00"/>
            <a:fld id="{4372A03B-BED8-4A83-950C-EF7FBE007778}" type="slidenum">
              <a:rPr lang="en-US" smtClean="0">
                <a:solidFill>
                  <a:srgbClr val="333333">
                    <a:tint val="75000"/>
                  </a:srgbClr>
                </a:solidFill>
              </a:rPr>
              <a:pPr defTabSz="685800"/>
              <a:t>‹#›</a:t>
            </a:fld>
            <a:endParaRPr lang="en-US" dirty="0">
              <a:solidFill>
                <a:srgbClr val="333333">
                  <a:tint val="75000"/>
                </a:srgbClr>
              </a:solidFill>
            </a:endParaRPr>
          </a:p>
        </p:txBody>
      </p:sp>
    </p:spTree>
    <p:custDataLst>
      <p:tags r:id="rId10"/>
    </p:custDataLst>
    <p:extLst>
      <p:ext uri="{BB962C8B-B14F-4D97-AF65-F5344CB8AC3E}">
        <p14:creationId xmlns:p14="http://schemas.microsoft.com/office/powerpoint/2010/main" val="416956344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lang="en-US" sz="2200" kern="1200" baseline="0" dirty="0">
          <a:solidFill>
            <a:schemeClr val="accent1"/>
          </a:solidFill>
          <a:latin typeface="+mj-lt"/>
          <a:ea typeface="+mj-ea"/>
          <a:cs typeface="+mj-cs"/>
        </a:defRPr>
      </a:lvl1pPr>
    </p:titleStyle>
    <p:bodyStyle>
      <a:lvl1pPr marL="214313" indent="-214313" algn="l" defTabSz="685800" rtl="0" eaLnBrk="1" latinLnBrk="0" hangingPunct="1">
        <a:lnSpc>
          <a:spcPct val="100000"/>
        </a:lnSpc>
        <a:spcBef>
          <a:spcPts val="750"/>
        </a:spcBef>
        <a:buClr>
          <a:schemeClr val="accent1"/>
        </a:buClr>
        <a:buFont typeface="Wingdings" charset="2"/>
        <a:buChar char="§"/>
        <a:defRPr sz="1800" kern="1200" baseline="0">
          <a:solidFill>
            <a:srgbClr val="575757"/>
          </a:solidFill>
          <a:latin typeface="+mn-lt"/>
          <a:ea typeface="+mn-ea"/>
          <a:cs typeface="+mn-cs"/>
        </a:defRPr>
      </a:lvl1pPr>
      <a:lvl2pPr marL="471488" indent="-221456" algn="l" defTabSz="685800" rtl="0" eaLnBrk="1" latinLnBrk="0" hangingPunct="1">
        <a:lnSpc>
          <a:spcPct val="100000"/>
        </a:lnSpc>
        <a:spcBef>
          <a:spcPts val="375"/>
        </a:spcBef>
        <a:buFont typeface="Arial" panose="020B0604020202020204" pitchFamily="34" charset="0"/>
        <a:buChar char="–"/>
        <a:defRPr sz="1800" kern="1200" baseline="0">
          <a:solidFill>
            <a:srgbClr val="575757"/>
          </a:solidFill>
          <a:latin typeface="+mn-lt"/>
          <a:ea typeface="+mn-ea"/>
          <a:cs typeface="+mn-cs"/>
        </a:defRPr>
      </a:lvl2pPr>
      <a:lvl3pPr marL="685800" indent="-214313" algn="l" defTabSz="685800" rtl="0" eaLnBrk="1" latinLnBrk="0" hangingPunct="1">
        <a:lnSpc>
          <a:spcPct val="100000"/>
        </a:lnSpc>
        <a:spcBef>
          <a:spcPts val="375"/>
        </a:spcBef>
        <a:buFont typeface="Wingdings" panose="05000000000000000000" pitchFamily="2" charset="2"/>
        <a:buChar char="§"/>
        <a:defRPr sz="1400" kern="1200" baseline="0">
          <a:solidFill>
            <a:srgbClr val="575757"/>
          </a:solidFill>
          <a:latin typeface="+mn-lt"/>
          <a:ea typeface="+mn-ea"/>
          <a:cs typeface="+mn-cs"/>
        </a:defRPr>
      </a:lvl3pPr>
      <a:lvl4pPr marL="900113" indent="-171450" algn="l" defTabSz="685800" rtl="0" eaLnBrk="1" latinLnBrk="0" hangingPunct="1">
        <a:lnSpc>
          <a:spcPct val="100000"/>
        </a:lnSpc>
        <a:spcBef>
          <a:spcPts val="375"/>
        </a:spcBef>
        <a:buFont typeface="Arial" panose="020B0604020202020204" pitchFamily="34" charset="0"/>
        <a:buChar char="–"/>
        <a:defRPr sz="1400" kern="1200" baseline="0">
          <a:solidFill>
            <a:srgbClr val="575757"/>
          </a:solidFill>
          <a:latin typeface="+mn-lt"/>
          <a:ea typeface="+mn-ea"/>
          <a:cs typeface="+mn-cs"/>
        </a:defRPr>
      </a:lvl4pPr>
      <a:lvl5pPr marL="1071563" indent="-171450" algn="l" defTabSz="685800" rtl="0" eaLnBrk="1" latinLnBrk="0" hangingPunct="1">
        <a:lnSpc>
          <a:spcPct val="100000"/>
        </a:lnSpc>
        <a:spcBef>
          <a:spcPts val="375"/>
        </a:spcBef>
        <a:buClr>
          <a:schemeClr val="tx1">
            <a:lumMod val="50000"/>
            <a:lumOff val="50000"/>
          </a:schemeClr>
        </a:buClr>
        <a:buFont typeface="Wingdings" panose="05000000000000000000" pitchFamily="2" charset="2"/>
        <a:buChar char="§"/>
        <a:defRPr sz="1400" kern="1200" baseline="0">
          <a:solidFill>
            <a:srgbClr val="575757"/>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3" orient="horz" pos="948" userDrawn="1">
          <p15:clr>
            <a:srgbClr val="F26B43"/>
          </p15:clr>
        </p15:guide>
        <p15:guide id="4" orient="horz" pos="3894" userDrawn="1">
          <p15:clr>
            <a:srgbClr val="F26B43"/>
          </p15:clr>
        </p15:guide>
        <p15:guide id="5" pos="3840" userDrawn="1">
          <p15:clr>
            <a:srgbClr val="F26B43"/>
          </p15:clr>
        </p15:guide>
        <p15:guide id="6" pos="7392" userDrawn="1">
          <p15:clr>
            <a:srgbClr val="F26B43"/>
          </p15:clr>
        </p15:guide>
        <p15:guide id="7" pos="4032" userDrawn="1">
          <p15:clr>
            <a:srgbClr val="F26B43"/>
          </p15:clr>
        </p15:guide>
        <p15:guide id="8" pos="288" userDrawn="1">
          <p15:clr>
            <a:srgbClr val="F26B43"/>
          </p15:clr>
        </p15:guide>
        <p15:guide id="9" pos="36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9.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39.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39.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9.xml"/><Relationship Id="rId5" Type="http://schemas.openxmlformats.org/officeDocument/2006/relationships/image" Target="../media/image8.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39.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hyperlink" Target="http://www.qualityoflifeinsurance.com/" TargetMode="External"/><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p:cNvSpPr>
          <p:nvPr>
            <p:ph type="ctrTitle"/>
          </p:nvPr>
        </p:nvSpPr>
        <p:spPr>
          <a:xfrm>
            <a:off x="457200" y="1692275"/>
            <a:ext cx="6581775" cy="1279525"/>
          </a:xfrm>
        </p:spPr>
        <p:txBody>
          <a:bodyPr/>
          <a:lstStyle/>
          <a:p>
            <a:pPr eaLnBrk="1" hangingPunct="1"/>
            <a:r>
              <a:rPr lang="en-US" altLang="en-US" dirty="0" err="1" smtClean="0"/>
              <a:t>iGo</a:t>
            </a:r>
            <a:r>
              <a:rPr lang="en-US" altLang="en-US" dirty="0" smtClean="0"/>
              <a:t> </a:t>
            </a:r>
            <a:r>
              <a:rPr lang="en-US" altLang="en-US" dirty="0" err="1" smtClean="0"/>
              <a:t>eApplication</a:t>
            </a:r>
            <a:endParaRPr lang="en-US" altLang="en-US" dirty="0" smtClean="0"/>
          </a:p>
        </p:txBody>
      </p:sp>
      <p:sp>
        <p:nvSpPr>
          <p:cNvPr id="37892" name="TextBox 1"/>
          <p:cNvSpPr txBox="1">
            <a:spLocks noChangeArrowheads="1"/>
          </p:cNvSpPr>
          <p:nvPr/>
        </p:nvSpPr>
        <p:spPr bwMode="auto">
          <a:xfrm>
            <a:off x="381000" y="4267200"/>
            <a:ext cx="39331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ts val="1200"/>
              </a:spcBef>
              <a:buClr>
                <a:srgbClr val="00A4E4"/>
              </a:buClr>
              <a:buFont typeface="Wingdings" pitchFamily="2" charset="2"/>
              <a:buChar char="§"/>
              <a:defRPr sz="1400">
                <a:solidFill>
                  <a:srgbClr val="000000"/>
                </a:solidFill>
                <a:latin typeface="Arial" charset="0"/>
                <a:ea typeface="ＭＳ Ｐゴシック" pitchFamily="34" charset="-128"/>
                <a:cs typeface="Arial" charset="0"/>
              </a:defRPr>
            </a:lvl1pPr>
            <a:lvl2pPr marL="742950" indent="-285750" defTabSz="457200" eaLnBrk="0" hangingPunct="0">
              <a:spcBef>
                <a:spcPts val="300"/>
              </a:spcBef>
              <a:buClr>
                <a:srgbClr val="00A4E4"/>
              </a:buClr>
              <a:buFont typeface="Arial" charset="0"/>
              <a:buChar char="–"/>
              <a:defRPr sz="1200">
                <a:solidFill>
                  <a:srgbClr val="000000"/>
                </a:solidFill>
                <a:latin typeface="Arial" charset="0"/>
                <a:ea typeface="ＭＳ Ｐゴシック" pitchFamily="34" charset="-128"/>
                <a:cs typeface="Arial" charset="0"/>
              </a:defRPr>
            </a:lvl2pPr>
            <a:lvl3pPr marL="1143000" indent="-228600" defTabSz="457200" eaLnBrk="0" hangingPunct="0">
              <a:spcBef>
                <a:spcPts val="300"/>
              </a:spcBef>
              <a:buClr>
                <a:srgbClr val="00A4E4"/>
              </a:buClr>
              <a:buFont typeface="Arial" charset="0"/>
              <a:buChar char="•"/>
              <a:defRPr sz="1000">
                <a:solidFill>
                  <a:srgbClr val="000000"/>
                </a:solidFill>
                <a:latin typeface="Arial" charset="0"/>
                <a:ea typeface="ＭＳ Ｐゴシック" pitchFamily="34" charset="-128"/>
                <a:cs typeface="Arial" charset="0"/>
              </a:defRPr>
            </a:lvl3pPr>
            <a:lvl4pPr marL="1600200" indent="-228600" defTabSz="457200" eaLnBrk="0" hangingPunct="0">
              <a:spcBef>
                <a:spcPts val="300"/>
              </a:spcBef>
              <a:buClr>
                <a:srgbClr val="00A4E4"/>
              </a:buClr>
              <a:buFont typeface="Arial" charset="0"/>
              <a:buChar char="–"/>
              <a:defRPr sz="1000">
                <a:solidFill>
                  <a:srgbClr val="000000"/>
                </a:solidFill>
                <a:latin typeface="Arial" charset="0"/>
                <a:ea typeface="ＭＳ Ｐゴシック" pitchFamily="34" charset="-128"/>
                <a:cs typeface="Arial" charset="0"/>
              </a:defRPr>
            </a:lvl4pPr>
            <a:lvl5pPr marL="2057400" indent="-228600" defTabSz="457200" eaLnBrk="0" hangingPunct="0">
              <a:spcBef>
                <a:spcPts val="300"/>
              </a:spcBef>
              <a:buClr>
                <a:srgbClr val="00A4E4"/>
              </a:buClr>
              <a:buFont typeface="Arial" charset="0"/>
              <a:buChar char="»"/>
              <a:defRPr sz="1000">
                <a:solidFill>
                  <a:srgbClr val="000000"/>
                </a:solidFill>
                <a:latin typeface="Arial" charset="0"/>
                <a:ea typeface="ＭＳ Ｐゴシック" pitchFamily="34" charset="-128"/>
                <a:cs typeface="Arial" charset="0"/>
              </a:defRPr>
            </a:lvl5pPr>
            <a:lvl6pPr marL="2514600" indent="-228600" defTabSz="457200" eaLnBrk="0" fontAlgn="base" hangingPunct="0">
              <a:spcBef>
                <a:spcPts val="300"/>
              </a:spcBef>
              <a:spcAft>
                <a:spcPct val="0"/>
              </a:spcAft>
              <a:buClr>
                <a:srgbClr val="00A4E4"/>
              </a:buClr>
              <a:buFont typeface="Arial" charset="0"/>
              <a:buChar char="»"/>
              <a:defRPr sz="1000">
                <a:solidFill>
                  <a:srgbClr val="000000"/>
                </a:solidFill>
                <a:latin typeface="Arial" charset="0"/>
                <a:ea typeface="ＭＳ Ｐゴシック" pitchFamily="34" charset="-128"/>
                <a:cs typeface="Arial" charset="0"/>
              </a:defRPr>
            </a:lvl6pPr>
            <a:lvl7pPr marL="2971800" indent="-228600" defTabSz="457200" eaLnBrk="0" fontAlgn="base" hangingPunct="0">
              <a:spcBef>
                <a:spcPts val="300"/>
              </a:spcBef>
              <a:spcAft>
                <a:spcPct val="0"/>
              </a:spcAft>
              <a:buClr>
                <a:srgbClr val="00A4E4"/>
              </a:buClr>
              <a:buFont typeface="Arial" charset="0"/>
              <a:buChar char="»"/>
              <a:defRPr sz="1000">
                <a:solidFill>
                  <a:srgbClr val="000000"/>
                </a:solidFill>
                <a:latin typeface="Arial" charset="0"/>
                <a:ea typeface="ＭＳ Ｐゴシック" pitchFamily="34" charset="-128"/>
                <a:cs typeface="Arial" charset="0"/>
              </a:defRPr>
            </a:lvl7pPr>
            <a:lvl8pPr marL="3429000" indent="-228600" defTabSz="457200" eaLnBrk="0" fontAlgn="base" hangingPunct="0">
              <a:spcBef>
                <a:spcPts val="300"/>
              </a:spcBef>
              <a:spcAft>
                <a:spcPct val="0"/>
              </a:spcAft>
              <a:buClr>
                <a:srgbClr val="00A4E4"/>
              </a:buClr>
              <a:buFont typeface="Arial" charset="0"/>
              <a:buChar char="»"/>
              <a:defRPr sz="1000">
                <a:solidFill>
                  <a:srgbClr val="000000"/>
                </a:solidFill>
                <a:latin typeface="Arial" charset="0"/>
                <a:ea typeface="ＭＳ Ｐゴシック" pitchFamily="34" charset="-128"/>
                <a:cs typeface="Arial" charset="0"/>
              </a:defRPr>
            </a:lvl8pPr>
            <a:lvl9pPr marL="3886200" indent="-228600" defTabSz="457200" eaLnBrk="0" fontAlgn="base" hangingPunct="0">
              <a:spcBef>
                <a:spcPts val="300"/>
              </a:spcBef>
              <a:spcAft>
                <a:spcPct val="0"/>
              </a:spcAft>
              <a:buClr>
                <a:srgbClr val="00A4E4"/>
              </a:buClr>
              <a:buFont typeface="Arial" charset="0"/>
              <a:buChar char="»"/>
              <a:defRPr sz="1000">
                <a:solidFill>
                  <a:srgbClr val="000000"/>
                </a:solidFill>
                <a:latin typeface="Arial" charset="0"/>
                <a:ea typeface="ＭＳ Ｐゴシック" pitchFamily="34" charset="-128"/>
                <a:cs typeface="Arial" charset="0"/>
              </a:defRPr>
            </a:lvl9pPr>
          </a:lstStyle>
          <a:p>
            <a:pPr eaLnBrk="1" fontAlgn="base" hangingPunct="1">
              <a:spcBef>
                <a:spcPct val="0"/>
              </a:spcBef>
              <a:spcAft>
                <a:spcPct val="0"/>
              </a:spcAft>
              <a:buClrTx/>
              <a:buFontTx/>
              <a:buNone/>
            </a:pPr>
            <a:r>
              <a:rPr lang="en-US" altLang="en-US" sz="2400" dirty="0">
                <a:solidFill>
                  <a:srgbClr val="696969"/>
                </a:solidFill>
              </a:rPr>
              <a:t>Presented by</a:t>
            </a:r>
            <a:r>
              <a:rPr lang="en-US" altLang="en-US" sz="2400" dirty="0" smtClean="0">
                <a:solidFill>
                  <a:srgbClr val="696969"/>
                </a:solidFill>
              </a:rPr>
              <a:t>…</a:t>
            </a:r>
            <a:br>
              <a:rPr lang="en-US" altLang="en-US" sz="2400" dirty="0" smtClean="0">
                <a:solidFill>
                  <a:srgbClr val="696969"/>
                </a:solidFill>
              </a:rPr>
            </a:br>
            <a:r>
              <a:rPr lang="en-US" altLang="en-US" sz="2400" dirty="0" smtClean="0">
                <a:solidFill>
                  <a:srgbClr val="696969"/>
                </a:solidFill>
              </a:rPr>
              <a:t>Trevor Keeble</a:t>
            </a:r>
          </a:p>
          <a:p>
            <a:pPr eaLnBrk="1" fontAlgn="base" hangingPunct="1">
              <a:spcBef>
                <a:spcPct val="0"/>
              </a:spcBef>
              <a:spcAft>
                <a:spcPct val="0"/>
              </a:spcAft>
              <a:buClrTx/>
              <a:buFontTx/>
              <a:buNone/>
            </a:pPr>
            <a:r>
              <a:rPr lang="en-US" altLang="en-US" sz="2400" dirty="0" smtClean="0">
                <a:solidFill>
                  <a:srgbClr val="696969"/>
                </a:solidFill>
              </a:rPr>
              <a:t>Director of </a:t>
            </a:r>
            <a:r>
              <a:rPr lang="en-US" altLang="en-US" sz="2400" smtClean="0">
                <a:solidFill>
                  <a:srgbClr val="696969"/>
                </a:solidFill>
              </a:rPr>
              <a:t>Product Training</a:t>
            </a:r>
            <a:endParaRPr lang="en-US" altLang="en-US" sz="2400" dirty="0">
              <a:solidFill>
                <a:srgbClr val="696969"/>
              </a:solidFill>
            </a:endParaRPr>
          </a:p>
        </p:txBody>
      </p:sp>
      <p:sp>
        <p:nvSpPr>
          <p:cNvPr id="37893" name="Rectangle 5"/>
          <p:cNvSpPr>
            <a:spLocks noChangeArrowheads="1"/>
          </p:cNvSpPr>
          <p:nvPr/>
        </p:nvSpPr>
        <p:spPr bwMode="auto">
          <a:xfrm>
            <a:off x="228600" y="61722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eaLnBrk="0" hangingPunct="0">
              <a:spcBef>
                <a:spcPts val="1200"/>
              </a:spcBef>
              <a:buClr>
                <a:srgbClr val="00A4E4"/>
              </a:buClr>
              <a:buFont typeface="Wingdings" pitchFamily="2" charset="2"/>
              <a:buChar char="§"/>
              <a:defRPr sz="1400">
                <a:solidFill>
                  <a:srgbClr val="000000"/>
                </a:solidFill>
                <a:latin typeface="Arial" charset="0"/>
                <a:ea typeface="ＭＳ Ｐゴシック" pitchFamily="34" charset="-128"/>
                <a:cs typeface="Arial" charset="0"/>
              </a:defRPr>
            </a:lvl1pPr>
            <a:lvl2pPr marL="742950" indent="-285750" defTabSz="911225" eaLnBrk="0" hangingPunct="0">
              <a:spcBef>
                <a:spcPts val="300"/>
              </a:spcBef>
              <a:buClr>
                <a:srgbClr val="00A4E4"/>
              </a:buClr>
              <a:buFont typeface="Arial" charset="0"/>
              <a:buChar char="–"/>
              <a:defRPr sz="1200">
                <a:solidFill>
                  <a:srgbClr val="000000"/>
                </a:solidFill>
                <a:latin typeface="Arial" charset="0"/>
                <a:ea typeface="ＭＳ Ｐゴシック" pitchFamily="34" charset="-128"/>
                <a:cs typeface="Arial" charset="0"/>
              </a:defRPr>
            </a:lvl2pPr>
            <a:lvl3pPr marL="1143000" indent="-228600" defTabSz="911225" eaLnBrk="0" hangingPunct="0">
              <a:spcBef>
                <a:spcPts val="300"/>
              </a:spcBef>
              <a:buClr>
                <a:srgbClr val="00A4E4"/>
              </a:buClr>
              <a:buFont typeface="Arial" charset="0"/>
              <a:buChar char="•"/>
              <a:defRPr sz="1000">
                <a:solidFill>
                  <a:srgbClr val="000000"/>
                </a:solidFill>
                <a:latin typeface="Arial" charset="0"/>
                <a:ea typeface="ＭＳ Ｐゴシック" pitchFamily="34" charset="-128"/>
                <a:cs typeface="Arial" charset="0"/>
              </a:defRPr>
            </a:lvl3pPr>
            <a:lvl4pPr marL="1600200" indent="-228600" defTabSz="911225" eaLnBrk="0" hangingPunct="0">
              <a:spcBef>
                <a:spcPts val="300"/>
              </a:spcBef>
              <a:buClr>
                <a:srgbClr val="00A4E4"/>
              </a:buClr>
              <a:buFont typeface="Arial" charset="0"/>
              <a:buChar char="–"/>
              <a:defRPr sz="1000">
                <a:solidFill>
                  <a:srgbClr val="000000"/>
                </a:solidFill>
                <a:latin typeface="Arial" charset="0"/>
                <a:ea typeface="ＭＳ Ｐゴシック" pitchFamily="34" charset="-128"/>
                <a:cs typeface="Arial" charset="0"/>
              </a:defRPr>
            </a:lvl4pPr>
            <a:lvl5pPr marL="2057400" indent="-228600" defTabSz="911225" eaLnBrk="0" hangingPunct="0">
              <a:spcBef>
                <a:spcPts val="300"/>
              </a:spcBef>
              <a:buClr>
                <a:srgbClr val="00A4E4"/>
              </a:buClr>
              <a:buFont typeface="Arial" charset="0"/>
              <a:buChar char="»"/>
              <a:defRPr sz="1000">
                <a:solidFill>
                  <a:srgbClr val="000000"/>
                </a:solidFill>
                <a:latin typeface="Arial" charset="0"/>
                <a:ea typeface="ＭＳ Ｐゴシック" pitchFamily="34" charset="-128"/>
                <a:cs typeface="Arial" charset="0"/>
              </a:defRPr>
            </a:lvl5pPr>
            <a:lvl6pPr marL="2514600" indent="-228600" defTabSz="911225" eaLnBrk="0" fontAlgn="base" hangingPunct="0">
              <a:spcBef>
                <a:spcPts val="300"/>
              </a:spcBef>
              <a:spcAft>
                <a:spcPct val="0"/>
              </a:spcAft>
              <a:buClr>
                <a:srgbClr val="00A4E4"/>
              </a:buClr>
              <a:buFont typeface="Arial" charset="0"/>
              <a:buChar char="»"/>
              <a:defRPr sz="1000">
                <a:solidFill>
                  <a:srgbClr val="000000"/>
                </a:solidFill>
                <a:latin typeface="Arial" charset="0"/>
                <a:ea typeface="ＭＳ Ｐゴシック" pitchFamily="34" charset="-128"/>
                <a:cs typeface="Arial" charset="0"/>
              </a:defRPr>
            </a:lvl6pPr>
            <a:lvl7pPr marL="2971800" indent="-228600" defTabSz="911225" eaLnBrk="0" fontAlgn="base" hangingPunct="0">
              <a:spcBef>
                <a:spcPts val="300"/>
              </a:spcBef>
              <a:spcAft>
                <a:spcPct val="0"/>
              </a:spcAft>
              <a:buClr>
                <a:srgbClr val="00A4E4"/>
              </a:buClr>
              <a:buFont typeface="Arial" charset="0"/>
              <a:buChar char="»"/>
              <a:defRPr sz="1000">
                <a:solidFill>
                  <a:srgbClr val="000000"/>
                </a:solidFill>
                <a:latin typeface="Arial" charset="0"/>
                <a:ea typeface="ＭＳ Ｐゴシック" pitchFamily="34" charset="-128"/>
                <a:cs typeface="Arial" charset="0"/>
              </a:defRPr>
            </a:lvl7pPr>
            <a:lvl8pPr marL="3429000" indent="-228600" defTabSz="911225" eaLnBrk="0" fontAlgn="base" hangingPunct="0">
              <a:spcBef>
                <a:spcPts val="300"/>
              </a:spcBef>
              <a:spcAft>
                <a:spcPct val="0"/>
              </a:spcAft>
              <a:buClr>
                <a:srgbClr val="00A4E4"/>
              </a:buClr>
              <a:buFont typeface="Arial" charset="0"/>
              <a:buChar char="»"/>
              <a:defRPr sz="1000">
                <a:solidFill>
                  <a:srgbClr val="000000"/>
                </a:solidFill>
                <a:latin typeface="Arial" charset="0"/>
                <a:ea typeface="ＭＳ Ｐゴシック" pitchFamily="34" charset="-128"/>
                <a:cs typeface="Arial" charset="0"/>
              </a:defRPr>
            </a:lvl8pPr>
            <a:lvl9pPr marL="3886200" indent="-228600" defTabSz="911225" eaLnBrk="0" fontAlgn="base" hangingPunct="0">
              <a:spcBef>
                <a:spcPts val="300"/>
              </a:spcBef>
              <a:spcAft>
                <a:spcPct val="0"/>
              </a:spcAft>
              <a:buClr>
                <a:srgbClr val="00A4E4"/>
              </a:buClr>
              <a:buFont typeface="Arial" charset="0"/>
              <a:buChar char="»"/>
              <a:defRPr sz="1000">
                <a:solidFill>
                  <a:srgbClr val="000000"/>
                </a:solidFill>
                <a:latin typeface="Arial" charset="0"/>
                <a:ea typeface="ＭＳ Ｐゴシック" pitchFamily="34" charset="-128"/>
                <a:cs typeface="Arial" charset="0"/>
              </a:defRPr>
            </a:lvl9pPr>
          </a:lstStyle>
          <a:p>
            <a:pPr algn="ctr" eaLnBrk="1" fontAlgn="base" hangingPunct="1">
              <a:spcBef>
                <a:spcPct val="0"/>
              </a:spcBef>
              <a:spcAft>
                <a:spcPct val="0"/>
              </a:spcAft>
              <a:buClrTx/>
              <a:buFontTx/>
              <a:buNone/>
            </a:pPr>
            <a:r>
              <a:rPr lang="en-US" altLang="en-US" sz="1800">
                <a:latin typeface="Calibri" pitchFamily="34" charset="0"/>
              </a:rPr>
              <a:t>Policies issued by American General Life Insurance Company ("AGL“)</a:t>
            </a:r>
          </a:p>
        </p:txBody>
      </p:sp>
    </p:spTree>
    <p:extLst>
      <p:ext uri="{BB962C8B-B14F-4D97-AF65-F5344CB8AC3E}">
        <p14:creationId xmlns:p14="http://schemas.microsoft.com/office/powerpoint/2010/main" val="2069552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14600"/>
            <a:ext cx="2652713" cy="1447800"/>
          </a:xfrm>
          <a:solidFill>
            <a:schemeClr val="accent1"/>
          </a:solidFill>
        </p:spPr>
        <p:txBody>
          <a:bodyPr anchor="ctr"/>
          <a:lstStyle/>
          <a:p>
            <a:pPr marL="0" indent="0" algn="ctr">
              <a:buNone/>
            </a:pPr>
            <a:r>
              <a:rPr lang="en-US" dirty="0" smtClean="0">
                <a:solidFill>
                  <a:srgbClr val="FFFFFF"/>
                </a:solidFill>
              </a:rPr>
              <a:t>View all required forms in PDF format to save or print</a:t>
            </a:r>
            <a:endParaRPr lang="en-US" dirty="0">
              <a:solidFill>
                <a:srgbClr val="FFFFFF"/>
              </a:solidFill>
            </a:endParaRPr>
          </a:p>
        </p:txBody>
      </p:sp>
      <p:sp>
        <p:nvSpPr>
          <p:cNvPr id="4" name="Title 3"/>
          <p:cNvSpPr>
            <a:spLocks noGrp="1"/>
          </p:cNvSpPr>
          <p:nvPr>
            <p:ph type="title"/>
          </p:nvPr>
        </p:nvSpPr>
        <p:spPr>
          <a:xfrm>
            <a:off x="381000" y="685800"/>
            <a:ext cx="8045450" cy="306388"/>
          </a:xfrm>
        </p:spPr>
        <p:txBody>
          <a:bodyPr/>
          <a:lstStyle/>
          <a:p>
            <a:r>
              <a:rPr lang="en-US" dirty="0" smtClean="0">
                <a:solidFill>
                  <a:schemeClr val="accent1"/>
                </a:solidFill>
              </a:rPr>
              <a:t>My Cases</a:t>
            </a:r>
            <a:endParaRPr lang="en-US" dirty="0">
              <a:solidFill>
                <a:schemeClr val="accent1"/>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713" y="1619250"/>
            <a:ext cx="3076575" cy="36195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Connector 6"/>
          <p:cNvCxnSpPr/>
          <p:nvPr/>
        </p:nvCxnSpPr>
        <p:spPr>
          <a:xfrm flipV="1">
            <a:off x="2743200" y="2419350"/>
            <a:ext cx="838200" cy="952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52400" y="2133600"/>
            <a:ext cx="3009900" cy="381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bwMode="auto">
          <a:xfrm>
            <a:off x="6248400" y="2705100"/>
            <a:ext cx="2652713" cy="1447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176213" indent="-176213" algn="l" defTabSz="455613" rtl="0" eaLnBrk="0" fontAlgn="base" hangingPunct="0">
              <a:spcBef>
                <a:spcPts val="1200"/>
              </a:spcBef>
              <a:spcAft>
                <a:spcPct val="0"/>
              </a:spcAft>
              <a:buClr>
                <a:srgbClr val="00A4E4"/>
              </a:buClr>
              <a:buFont typeface="Wingdings" pitchFamily="2" charset="2"/>
              <a:buChar char="§"/>
              <a:tabLst>
                <a:tab pos="8001000" algn="r"/>
              </a:tabLst>
              <a:defRPr sz="1600" b="1">
                <a:solidFill>
                  <a:schemeClr val="tx2"/>
                </a:solidFill>
                <a:latin typeface="Arial" panose="020B0604020202020204" pitchFamily="34" charset="0"/>
                <a:ea typeface="ＭＳ Ｐゴシック" pitchFamily="34" charset="-128"/>
                <a:cs typeface="Arial" panose="020B0604020202020204" pitchFamily="34" charset="0"/>
              </a:defRPr>
            </a:lvl1pPr>
            <a:lvl2pPr marL="360363" indent="-169863" algn="l" defTabSz="455613" rtl="0" eaLnBrk="0" fontAlgn="base" hangingPunct="0">
              <a:spcBef>
                <a:spcPts val="300"/>
              </a:spcBef>
              <a:spcAft>
                <a:spcPct val="0"/>
              </a:spcAft>
              <a:buClr>
                <a:srgbClr val="00A4E4"/>
              </a:buClr>
              <a:buFont typeface="Arial" charset="0"/>
              <a:buChar char="–"/>
              <a:tabLst>
                <a:tab pos="8001000" algn="r"/>
              </a:tabLst>
              <a:defRPr sz="1400" b="1">
                <a:solidFill>
                  <a:schemeClr val="tx2"/>
                </a:solidFill>
                <a:latin typeface="Arial" panose="020B0604020202020204" pitchFamily="34" charset="0"/>
                <a:ea typeface="ＭＳ Ｐゴシック" pitchFamily="34" charset="-128"/>
                <a:cs typeface="Arial" panose="020B0604020202020204" pitchFamily="34" charset="0"/>
              </a:defRPr>
            </a:lvl2pPr>
            <a:lvl3pPr marL="500063" indent="-138113" algn="l" defTabSz="455613" rtl="0" eaLnBrk="0" fontAlgn="base" hangingPunct="0">
              <a:spcBef>
                <a:spcPts val="300"/>
              </a:spcBef>
              <a:spcAft>
                <a:spcPct val="0"/>
              </a:spcAft>
              <a:buClr>
                <a:srgbClr val="00A4E4"/>
              </a:buClr>
              <a:buFont typeface="Arial" charset="0"/>
              <a:buChar char="•"/>
              <a:tabLst>
                <a:tab pos="8001000" algn="r"/>
              </a:tabLst>
              <a:defRPr sz="1400" b="1">
                <a:solidFill>
                  <a:schemeClr val="tx2"/>
                </a:solidFill>
                <a:latin typeface="Arial" panose="020B0604020202020204" pitchFamily="34" charset="0"/>
                <a:ea typeface="ＭＳ Ｐゴシック" pitchFamily="34" charset="-128"/>
                <a:cs typeface="Arial" panose="020B0604020202020204" pitchFamily="34" charset="0"/>
              </a:defRPr>
            </a:lvl3pPr>
            <a:lvl4pPr marL="646113" indent="-150813" algn="l" defTabSz="455613" rtl="0" eaLnBrk="0" fontAlgn="base" hangingPunct="0">
              <a:spcBef>
                <a:spcPts val="300"/>
              </a:spcBef>
              <a:spcAft>
                <a:spcPct val="0"/>
              </a:spcAft>
              <a:buClr>
                <a:srgbClr val="00A4E4"/>
              </a:buClr>
              <a:buFont typeface="Arial" charset="0"/>
              <a:buChar char="–"/>
              <a:tabLst>
                <a:tab pos="8001000" algn="r"/>
              </a:tabLst>
              <a:defRPr sz="1400" b="1">
                <a:solidFill>
                  <a:schemeClr val="tx2"/>
                </a:solidFill>
                <a:latin typeface="Arial" panose="020B0604020202020204" pitchFamily="34" charset="0"/>
                <a:ea typeface="ＭＳ Ｐゴシック" pitchFamily="34" charset="-128"/>
                <a:cs typeface="Arial" panose="020B0604020202020204" pitchFamily="34" charset="0"/>
              </a:defRPr>
            </a:lvl4pPr>
            <a:lvl5pPr marL="790575" indent="-142875" algn="l" defTabSz="455613" rtl="0" eaLnBrk="0" fontAlgn="base" hangingPunct="0">
              <a:spcBef>
                <a:spcPts val="300"/>
              </a:spcBef>
              <a:spcAft>
                <a:spcPct val="0"/>
              </a:spcAft>
              <a:buClr>
                <a:srgbClr val="00A4E4"/>
              </a:buClr>
              <a:buFont typeface="Arial" charset="0"/>
              <a:buChar char="»"/>
              <a:tabLst>
                <a:tab pos="8001000" algn="r"/>
              </a:tabLst>
              <a:defRPr sz="1400" b="1">
                <a:solidFill>
                  <a:schemeClr val="tx2"/>
                </a:solidFill>
                <a:latin typeface="Arial" panose="020B0604020202020204" pitchFamily="34" charset="0"/>
                <a:ea typeface="ＭＳ Ｐゴシック" pitchFamily="34" charset="-128"/>
                <a:cs typeface="Arial" panose="020B0604020202020204" pitchFamily="34" charset="0"/>
              </a:defRPr>
            </a:lvl5pPr>
            <a:lvl6pPr marL="1248779" indent="-144395" algn="l" defTabSz="456986" rtl="0" eaLnBrk="1" fontAlgn="base" hangingPunct="1">
              <a:spcBef>
                <a:spcPts val="300"/>
              </a:spcBef>
              <a:spcAft>
                <a:spcPct val="0"/>
              </a:spcAft>
              <a:buClr>
                <a:srgbClr val="00A4E4"/>
              </a:buClr>
              <a:buFont typeface="Arial" pitchFamily="34" charset="0"/>
              <a:buChar char="»"/>
              <a:tabLst>
                <a:tab pos="8002019" algn="r"/>
              </a:tabLst>
              <a:defRPr sz="1000">
                <a:solidFill>
                  <a:srgbClr val="000000"/>
                </a:solidFill>
                <a:latin typeface="+mn-lt"/>
                <a:ea typeface="+mn-ea"/>
                <a:cs typeface="+mn-cs"/>
              </a:defRPr>
            </a:lvl6pPr>
            <a:lvl7pPr marL="1705765" indent="-144395" algn="l" defTabSz="456986" rtl="0" eaLnBrk="1" fontAlgn="base" hangingPunct="1">
              <a:spcBef>
                <a:spcPts val="300"/>
              </a:spcBef>
              <a:spcAft>
                <a:spcPct val="0"/>
              </a:spcAft>
              <a:buClr>
                <a:srgbClr val="00A4E4"/>
              </a:buClr>
              <a:buFont typeface="Arial" pitchFamily="34" charset="0"/>
              <a:buChar char="»"/>
              <a:tabLst>
                <a:tab pos="8002019" algn="r"/>
              </a:tabLst>
              <a:defRPr sz="1000">
                <a:solidFill>
                  <a:srgbClr val="000000"/>
                </a:solidFill>
                <a:latin typeface="+mn-lt"/>
                <a:ea typeface="+mn-ea"/>
                <a:cs typeface="+mn-cs"/>
              </a:defRPr>
            </a:lvl7pPr>
            <a:lvl8pPr marL="2162751" indent="-144395" algn="l" defTabSz="456986" rtl="0" eaLnBrk="1" fontAlgn="base" hangingPunct="1">
              <a:spcBef>
                <a:spcPts val="300"/>
              </a:spcBef>
              <a:spcAft>
                <a:spcPct val="0"/>
              </a:spcAft>
              <a:buClr>
                <a:srgbClr val="00A4E4"/>
              </a:buClr>
              <a:buFont typeface="Arial" pitchFamily="34" charset="0"/>
              <a:buChar char="»"/>
              <a:tabLst>
                <a:tab pos="8002019" algn="r"/>
              </a:tabLst>
              <a:defRPr sz="1000">
                <a:solidFill>
                  <a:srgbClr val="000000"/>
                </a:solidFill>
                <a:latin typeface="+mn-lt"/>
                <a:ea typeface="+mn-ea"/>
                <a:cs typeface="+mn-cs"/>
              </a:defRPr>
            </a:lvl8pPr>
            <a:lvl9pPr marL="2619739" indent="-144395" algn="l" defTabSz="456986" rtl="0" eaLnBrk="1" fontAlgn="base" hangingPunct="1">
              <a:spcBef>
                <a:spcPts val="300"/>
              </a:spcBef>
              <a:spcAft>
                <a:spcPct val="0"/>
              </a:spcAft>
              <a:buClr>
                <a:srgbClr val="00A4E4"/>
              </a:buClr>
              <a:buFont typeface="Arial" pitchFamily="34" charset="0"/>
              <a:buChar char="»"/>
              <a:tabLst>
                <a:tab pos="8002019" algn="r"/>
              </a:tabLst>
              <a:defRPr sz="1000">
                <a:solidFill>
                  <a:srgbClr val="000000"/>
                </a:solidFill>
                <a:latin typeface="+mn-lt"/>
                <a:ea typeface="+mn-ea"/>
                <a:cs typeface="+mn-cs"/>
              </a:defRPr>
            </a:lvl9pPr>
          </a:lstStyle>
          <a:p>
            <a:pPr marL="0" indent="0" algn="ctr">
              <a:buFont typeface="Wingdings" pitchFamily="2" charset="2"/>
              <a:buNone/>
            </a:pPr>
            <a:r>
              <a:rPr lang="en-US" kern="0" dirty="0" smtClean="0">
                <a:solidFill>
                  <a:srgbClr val="FFFFFF"/>
                </a:solidFill>
              </a:rPr>
              <a:t>Choose which action you would like to complete for the case</a:t>
            </a:r>
            <a:endParaRPr lang="en-US" kern="0" dirty="0">
              <a:solidFill>
                <a:srgbClr val="FFFFFF"/>
              </a:solidFill>
            </a:endParaRPr>
          </a:p>
        </p:txBody>
      </p:sp>
      <p:cxnSp>
        <p:nvCxnSpPr>
          <p:cNvPr id="21" name="Straight Connector 20"/>
          <p:cNvCxnSpPr/>
          <p:nvPr/>
        </p:nvCxnSpPr>
        <p:spPr>
          <a:xfrm flipH="1" flipV="1">
            <a:off x="5943600" y="2466975"/>
            <a:ext cx="304800" cy="2381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943600" y="4152900"/>
            <a:ext cx="304800" cy="3429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78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854" y="3657600"/>
            <a:ext cx="8044295" cy="2475293"/>
          </a:xfrm>
        </p:spPr>
        <p:txBody>
          <a:bodyPr/>
          <a:lstStyle/>
          <a:p>
            <a:r>
              <a:rPr lang="en-US" dirty="0" smtClean="0"/>
              <a:t>Design the illustration the way you would like to issue the policy.</a:t>
            </a:r>
          </a:p>
          <a:p>
            <a:r>
              <a:rPr lang="en-US" dirty="0" smtClean="0"/>
              <a:t>Calculate the illustration then select “</a:t>
            </a:r>
            <a:r>
              <a:rPr lang="en-US" dirty="0" err="1" smtClean="0"/>
              <a:t>eApply</a:t>
            </a:r>
            <a:r>
              <a:rPr lang="en-US" dirty="0" smtClean="0"/>
              <a:t>”</a:t>
            </a:r>
          </a:p>
          <a:p>
            <a:r>
              <a:rPr lang="en-US" dirty="0" smtClean="0"/>
              <a:t>This method transfers all of the data from the illustration directly into the </a:t>
            </a:r>
            <a:r>
              <a:rPr lang="en-US" dirty="0" err="1" smtClean="0"/>
              <a:t>eApplication</a:t>
            </a:r>
            <a:r>
              <a:rPr lang="en-US" dirty="0" smtClean="0"/>
              <a:t> instead of having to enter all of the insured’s data like in Option 1.</a:t>
            </a:r>
            <a:endParaRPr lang="en-US" dirty="0"/>
          </a:p>
        </p:txBody>
      </p:sp>
      <p:sp>
        <p:nvSpPr>
          <p:cNvPr id="5" name="Title 3"/>
          <p:cNvSpPr txBox="1">
            <a:spLocks/>
          </p:cNvSpPr>
          <p:nvPr/>
        </p:nvSpPr>
        <p:spPr bwMode="black">
          <a:xfrm>
            <a:off x="304800" y="4572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Option </a:t>
            </a:r>
            <a:r>
              <a:rPr lang="en-US" dirty="0">
                <a:solidFill>
                  <a:schemeClr val="accent1"/>
                </a:solidFill>
              </a:rPr>
              <a:t>2</a:t>
            </a:r>
            <a:r>
              <a:rPr lang="en-US" dirty="0" smtClean="0">
                <a:solidFill>
                  <a:schemeClr val="accent1"/>
                </a:solidFill>
              </a:rPr>
              <a:t>: Through </a:t>
            </a:r>
            <a:r>
              <a:rPr lang="en-US" dirty="0" err="1" smtClean="0">
                <a:solidFill>
                  <a:schemeClr val="accent1"/>
                </a:solidFill>
              </a:rPr>
              <a:t>WinFlex</a:t>
            </a:r>
            <a:r>
              <a:rPr lang="en-US" dirty="0" smtClean="0">
                <a:solidFill>
                  <a:schemeClr val="accent1"/>
                </a:solidFill>
              </a:rPr>
              <a:t> Web</a:t>
            </a:r>
            <a:endParaRPr lang="en-US" dirty="0">
              <a:solidFill>
                <a:schemeClr val="accent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0"/>
            <a:ext cx="8975535" cy="201298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p:cNvSpPr/>
          <p:nvPr/>
        </p:nvSpPr>
        <p:spPr>
          <a:xfrm rot="18305599">
            <a:off x="7254922" y="2521571"/>
            <a:ext cx="609600" cy="9144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591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black">
          <a:xfrm>
            <a:off x="304800"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dirty="0" err="1" smtClean="0">
                <a:solidFill>
                  <a:srgbClr val="0073AE"/>
                </a:solidFill>
              </a:rPr>
              <a:t>iGo</a:t>
            </a:r>
            <a:r>
              <a:rPr dirty="0" smtClean="0">
                <a:solidFill>
                  <a:srgbClr val="0073AE"/>
                </a:solidFill>
              </a:rPr>
              <a:t> </a:t>
            </a:r>
            <a:r>
              <a:rPr dirty="0" err="1" smtClean="0">
                <a:solidFill>
                  <a:srgbClr val="0073AE"/>
                </a:solidFill>
              </a:rPr>
              <a:t>eApplication</a:t>
            </a:r>
            <a:r>
              <a:rPr dirty="0" smtClean="0">
                <a:solidFill>
                  <a:srgbClr val="0073AE"/>
                </a:solidFill>
              </a:rPr>
              <a:t> Helpful Hints</a:t>
            </a:r>
            <a:endParaRPr dirty="0">
              <a:solidFill>
                <a:srgbClr val="0073AE"/>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37167"/>
            <a:ext cx="8115300" cy="452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9600" y="1437167"/>
            <a:ext cx="2057400" cy="382063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4E4"/>
              </a:solidFill>
            </a:endParaRPr>
          </a:p>
        </p:txBody>
      </p:sp>
      <p:sp>
        <p:nvSpPr>
          <p:cNvPr id="7" name="Rectangle 6"/>
          <p:cNvSpPr/>
          <p:nvPr/>
        </p:nvSpPr>
        <p:spPr>
          <a:xfrm>
            <a:off x="3464442" y="1671970"/>
            <a:ext cx="3778250" cy="1213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Easily identify which sections are complete or incomplete</a:t>
            </a:r>
            <a:endParaRPr lang="en-US" dirty="0">
              <a:solidFill>
                <a:srgbClr val="FFFFFF"/>
              </a:solidFill>
            </a:endParaRPr>
          </a:p>
        </p:txBody>
      </p:sp>
      <p:cxnSp>
        <p:nvCxnSpPr>
          <p:cNvPr id="9" name="Straight Arrow Connector 8"/>
          <p:cNvCxnSpPr/>
          <p:nvPr/>
        </p:nvCxnSpPr>
        <p:spPr>
          <a:xfrm flipH="1" flipV="1">
            <a:off x="990600" y="1671970"/>
            <a:ext cx="2473842" cy="30923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914400" y="1981200"/>
            <a:ext cx="2550042"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440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33400"/>
            <a:ext cx="8045450" cy="306388"/>
          </a:xfrm>
        </p:spPr>
        <p:txBody>
          <a:bodyPr/>
          <a:lstStyle/>
          <a:p>
            <a:r>
              <a:rPr lang="en-US" dirty="0" smtClean="0">
                <a:solidFill>
                  <a:schemeClr val="accent1"/>
                </a:solidFill>
              </a:rPr>
              <a:t>Primary Proposed Insured</a:t>
            </a:r>
            <a:endParaRPr lang="en-US" dirty="0">
              <a:solidFill>
                <a:schemeClr val="accent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36" y="1066799"/>
            <a:ext cx="7408863" cy="536582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6019800" y="23622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Yellow fields are required</a:t>
            </a:r>
            <a:endParaRPr lang="en-US" dirty="0">
              <a:solidFill>
                <a:srgbClr val="FFFFFF"/>
              </a:solidFill>
            </a:endParaRPr>
          </a:p>
        </p:txBody>
      </p:sp>
      <p:cxnSp>
        <p:nvCxnSpPr>
          <p:cNvPr id="8" name="Straight Arrow Connector 7"/>
          <p:cNvCxnSpPr/>
          <p:nvPr/>
        </p:nvCxnSpPr>
        <p:spPr>
          <a:xfrm flipH="1">
            <a:off x="6358528" y="3276600"/>
            <a:ext cx="457200"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1"/>
          </p:cNvCxnSpPr>
          <p:nvPr/>
        </p:nvCxnSpPr>
        <p:spPr>
          <a:xfrm flipH="1">
            <a:off x="4072528" y="2819400"/>
            <a:ext cx="1947272"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206128" y="3276600"/>
            <a:ext cx="1600200" cy="1981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557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black">
          <a:xfrm>
            <a:off x="304800"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Primary Proposed Insured</a:t>
            </a:r>
            <a:endParaRPr lang="en-US" dirty="0">
              <a:solidFill>
                <a:schemeClr val="accent1"/>
              </a:solidFill>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86000"/>
            <a:ext cx="6124575" cy="296227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066800" y="2286000"/>
            <a:ext cx="6124575" cy="6858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43600" y="18288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Required for electronic signature</a:t>
            </a:r>
            <a:endParaRPr lang="en-US" dirty="0">
              <a:solidFill>
                <a:srgbClr val="FFFFFF"/>
              </a:solidFill>
            </a:endParaRPr>
          </a:p>
        </p:txBody>
      </p:sp>
      <p:cxnSp>
        <p:nvCxnSpPr>
          <p:cNvPr id="9" name="Straight Connector 8"/>
          <p:cNvCxnSpPr/>
          <p:nvPr/>
        </p:nvCxnSpPr>
        <p:spPr>
          <a:xfrm flipH="1">
            <a:off x="4038600" y="1828800"/>
            <a:ext cx="1905000" cy="533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991100" y="2743200"/>
            <a:ext cx="952504" cy="2286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Down Arrow 14"/>
          <p:cNvSpPr/>
          <p:nvPr/>
        </p:nvSpPr>
        <p:spPr>
          <a:xfrm rot="5400000">
            <a:off x="2667000" y="4572000"/>
            <a:ext cx="609600" cy="9144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80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black">
          <a:xfrm>
            <a:off x="304800"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Primary Proposed Insured, Cont.</a:t>
            </a:r>
            <a:endParaRPr lang="en-US" dirty="0">
              <a:solidFill>
                <a:schemeClr val="accent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975" y="1081163"/>
            <a:ext cx="6261100" cy="547412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34457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2200" y="2895600"/>
            <a:ext cx="2743200" cy="1447800"/>
          </a:xfrm>
        </p:spPr>
        <p:txBody>
          <a:bodyPr/>
          <a:lstStyle/>
          <a:p>
            <a:pPr marL="0" indent="0">
              <a:buNone/>
            </a:pPr>
            <a:r>
              <a:rPr lang="en-US" dirty="0" smtClean="0"/>
              <a:t>Information transferred directly from illustration since </a:t>
            </a:r>
            <a:r>
              <a:rPr lang="en-US" dirty="0" err="1" smtClean="0"/>
              <a:t>eApplication</a:t>
            </a:r>
            <a:r>
              <a:rPr lang="en-US" dirty="0" smtClean="0"/>
              <a:t> was launched via </a:t>
            </a:r>
            <a:r>
              <a:rPr lang="en-US" dirty="0" err="1" smtClean="0"/>
              <a:t>WinFlex</a:t>
            </a:r>
            <a:r>
              <a:rPr lang="en-US" dirty="0" smtClean="0"/>
              <a:t> Web</a:t>
            </a:r>
            <a:endParaRPr lang="en-US" dirty="0"/>
          </a:p>
        </p:txBody>
      </p:sp>
      <p:sp>
        <p:nvSpPr>
          <p:cNvPr id="5" name="Title 3"/>
          <p:cNvSpPr txBox="1">
            <a:spLocks/>
          </p:cNvSpPr>
          <p:nvPr/>
        </p:nvSpPr>
        <p:spPr bwMode="black">
          <a:xfrm>
            <a:off x="304800"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Coverage Information - Base</a:t>
            </a:r>
            <a:endParaRPr lang="en-US" dirty="0">
              <a:solidFill>
                <a:schemeClr val="accent1"/>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5632125" cy="43815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54245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2133600"/>
            <a:ext cx="2451258" cy="838200"/>
          </a:xfrm>
        </p:spPr>
        <p:txBody>
          <a:bodyPr/>
          <a:lstStyle/>
          <a:p>
            <a:pPr marL="0" indent="0">
              <a:buNone/>
            </a:pPr>
            <a:r>
              <a:rPr lang="en-US" dirty="0" smtClean="0"/>
              <a:t>Select any additional riders you would like to include on the policy.</a:t>
            </a:r>
            <a:endParaRPr lang="en-US" dirty="0"/>
          </a:p>
        </p:txBody>
      </p:sp>
      <p:sp>
        <p:nvSpPr>
          <p:cNvPr id="5" name="Title 3"/>
          <p:cNvSpPr txBox="1">
            <a:spLocks/>
          </p:cNvSpPr>
          <p:nvPr/>
        </p:nvSpPr>
        <p:spPr bwMode="black">
          <a:xfrm>
            <a:off x="304800"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Optional Benefits And Riders - Base</a:t>
            </a:r>
            <a:endParaRPr lang="en-US" dirty="0">
              <a:solidFill>
                <a:schemeClr val="accent1"/>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99112"/>
            <a:ext cx="5930742" cy="36004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04800" y="3599337"/>
            <a:ext cx="5930742" cy="89646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05600" y="3599337"/>
            <a:ext cx="2209800" cy="1200329"/>
          </a:xfrm>
          <a:prstGeom prst="rect">
            <a:avLst/>
          </a:prstGeom>
          <a:solidFill>
            <a:schemeClr val="accent1"/>
          </a:solidFill>
        </p:spPr>
        <p:txBody>
          <a:bodyPr wrap="square" rtlCol="0">
            <a:spAutoFit/>
          </a:bodyPr>
          <a:lstStyle/>
          <a:p>
            <a:r>
              <a:rPr lang="en-US" dirty="0" smtClean="0">
                <a:solidFill>
                  <a:srgbClr val="FFFFFF"/>
                </a:solidFill>
              </a:rPr>
              <a:t>For cost rider, which is why the illustration would need to be adjusted</a:t>
            </a:r>
            <a:endParaRPr lang="en-US" dirty="0">
              <a:solidFill>
                <a:srgbClr val="FFFFFF"/>
              </a:solidFill>
            </a:endParaRPr>
          </a:p>
        </p:txBody>
      </p:sp>
      <p:cxnSp>
        <p:nvCxnSpPr>
          <p:cNvPr id="9" name="Straight Connector 8"/>
          <p:cNvCxnSpPr/>
          <p:nvPr/>
        </p:nvCxnSpPr>
        <p:spPr>
          <a:xfrm flipH="1">
            <a:off x="6235542" y="3599337"/>
            <a:ext cx="47005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6235542" y="4495800"/>
            <a:ext cx="470058" cy="3038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20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599" y="5181600"/>
            <a:ext cx="6551613" cy="2536920"/>
          </a:xfrm>
        </p:spPr>
        <p:txBody>
          <a:bodyPr/>
          <a:lstStyle/>
          <a:p>
            <a:r>
              <a:rPr lang="en-US" dirty="0" smtClean="0"/>
              <a:t>If answer is “Yes”, you must click to add the additional coverage information.</a:t>
            </a:r>
            <a:endParaRPr lang="en-US" dirty="0"/>
          </a:p>
        </p:txBody>
      </p:sp>
      <p:sp>
        <p:nvSpPr>
          <p:cNvPr id="5" name="Title 3"/>
          <p:cNvSpPr txBox="1">
            <a:spLocks/>
          </p:cNvSpPr>
          <p:nvPr/>
        </p:nvSpPr>
        <p:spPr bwMode="black">
          <a:xfrm>
            <a:off x="304800"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Existing Insurance</a:t>
            </a:r>
            <a:endParaRPr lang="en-US" dirty="0">
              <a:solidFill>
                <a:schemeClr val="accent1"/>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551613" cy="35052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p:cNvSpPr/>
          <p:nvPr/>
        </p:nvSpPr>
        <p:spPr>
          <a:xfrm rot="5400000">
            <a:off x="5522974" y="3810000"/>
            <a:ext cx="609600" cy="9144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473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2887854"/>
            <a:ext cx="2438400" cy="1379346"/>
          </a:xfrm>
        </p:spPr>
        <p:txBody>
          <a:bodyPr/>
          <a:lstStyle/>
          <a:p>
            <a:pPr marL="0" indent="0">
              <a:buNone/>
            </a:pPr>
            <a:r>
              <a:rPr lang="en-US" dirty="0" smtClean="0"/>
              <a:t>You must complete all of the required information for the existing coverage(s) the insured has.</a:t>
            </a:r>
            <a:endParaRPr lang="en-US" dirty="0"/>
          </a:p>
        </p:txBody>
      </p:sp>
      <p:sp>
        <p:nvSpPr>
          <p:cNvPr id="5" name="Title 3"/>
          <p:cNvSpPr txBox="1">
            <a:spLocks/>
          </p:cNvSpPr>
          <p:nvPr/>
        </p:nvSpPr>
        <p:spPr bwMode="black">
          <a:xfrm>
            <a:off x="304800"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Existing Insurance Details</a:t>
            </a:r>
            <a:endParaRPr lang="en-US" dirty="0">
              <a:solidFill>
                <a:schemeClr val="accent1"/>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66" y="1676400"/>
            <a:ext cx="5930291" cy="40386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96678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76400" y="2743200"/>
            <a:ext cx="5783645" cy="967615"/>
          </a:xfrm>
        </p:spPr>
        <p:txBody>
          <a:bodyPr/>
          <a:lstStyle/>
          <a:p>
            <a:r>
              <a:rPr lang="en-US" dirty="0" smtClean="0"/>
              <a:t>Ways to Access</a:t>
            </a:r>
            <a:endParaRPr lang="en-US" dirty="0"/>
          </a:p>
        </p:txBody>
      </p:sp>
    </p:spTree>
    <p:extLst>
      <p:ext uri="{BB962C8B-B14F-4D97-AF65-F5344CB8AC3E}">
        <p14:creationId xmlns:p14="http://schemas.microsoft.com/office/powerpoint/2010/main" val="2090869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1600201"/>
            <a:ext cx="3276600" cy="914400"/>
          </a:xfrm>
        </p:spPr>
        <p:txBody>
          <a:bodyPr/>
          <a:lstStyle/>
          <a:p>
            <a:pPr marL="0" indent="0">
              <a:buNone/>
            </a:pPr>
            <a:r>
              <a:rPr lang="en-US" dirty="0" smtClean="0"/>
              <a:t>Information is pulled directly from the illustration.</a:t>
            </a:r>
            <a:endParaRPr lang="en-US" dirty="0"/>
          </a:p>
        </p:txBody>
      </p:sp>
      <p:sp>
        <p:nvSpPr>
          <p:cNvPr id="5" name="Title 3"/>
          <p:cNvSpPr txBox="1">
            <a:spLocks/>
          </p:cNvSpPr>
          <p:nvPr/>
        </p:nvSpPr>
        <p:spPr bwMode="black">
          <a:xfrm>
            <a:off x="304800"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Premium</a:t>
            </a:r>
            <a:endParaRPr lang="en-US" dirty="0">
              <a:solidFill>
                <a:schemeClr val="accent1"/>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4171950" cy="49815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p:cNvSpPr/>
          <p:nvPr/>
        </p:nvSpPr>
        <p:spPr>
          <a:xfrm rot="5400000">
            <a:off x="2895600" y="5362575"/>
            <a:ext cx="609600" cy="9144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76800" y="4924246"/>
            <a:ext cx="2895600" cy="1200329"/>
          </a:xfrm>
          <a:prstGeom prst="rect">
            <a:avLst/>
          </a:prstGeom>
          <a:solidFill>
            <a:schemeClr val="accent1"/>
          </a:solidFill>
        </p:spPr>
        <p:txBody>
          <a:bodyPr wrap="square" rtlCol="0">
            <a:spAutoFit/>
          </a:bodyPr>
          <a:lstStyle/>
          <a:p>
            <a:r>
              <a:rPr lang="en-US" dirty="0" smtClean="0">
                <a:solidFill>
                  <a:srgbClr val="FFFFFF"/>
                </a:solidFill>
              </a:rPr>
              <a:t>If “Premium Calculation” button is NOT green, you must click on it to validate the premium amount.</a:t>
            </a:r>
            <a:endParaRPr lang="en-US" dirty="0">
              <a:solidFill>
                <a:srgbClr val="FFFFFF"/>
              </a:solidFill>
            </a:endParaRPr>
          </a:p>
        </p:txBody>
      </p:sp>
      <p:cxnSp>
        <p:nvCxnSpPr>
          <p:cNvPr id="9" name="Straight Connector 8"/>
          <p:cNvCxnSpPr>
            <a:stCxn id="8" idx="1"/>
            <a:endCxn id="7" idx="0"/>
          </p:cNvCxnSpPr>
          <p:nvPr/>
        </p:nvCxnSpPr>
        <p:spPr>
          <a:xfrm flipH="1">
            <a:off x="3657600" y="5524411"/>
            <a:ext cx="1219200" cy="29536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23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black">
          <a:xfrm>
            <a:off x="304800"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Beneficiary</a:t>
            </a:r>
            <a:endParaRPr lang="en-US" dirty="0">
              <a:solidFill>
                <a:schemeClr val="accent1"/>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987" y="1638300"/>
            <a:ext cx="6551613" cy="35433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p:cNvSpPr/>
          <p:nvPr/>
        </p:nvSpPr>
        <p:spPr>
          <a:xfrm rot="5400000">
            <a:off x="5335587" y="2647950"/>
            <a:ext cx="609600" cy="9144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015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855" y="2887854"/>
            <a:ext cx="2879146" cy="1303146"/>
          </a:xfrm>
        </p:spPr>
        <p:txBody>
          <a:bodyPr/>
          <a:lstStyle/>
          <a:p>
            <a:pPr marL="0" indent="0">
              <a:buNone/>
            </a:pPr>
            <a:r>
              <a:rPr lang="en-US" dirty="0" smtClean="0"/>
              <a:t>If more than one beneficiary, put the “Share (%)” for the first one then follow the same steps to add another beneficiary.</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686594"/>
            <a:ext cx="4875213" cy="577567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3"/>
          <p:cNvSpPr txBox="1">
            <a:spLocks/>
          </p:cNvSpPr>
          <p:nvPr/>
        </p:nvSpPr>
        <p:spPr bwMode="black">
          <a:xfrm>
            <a:off x="304800"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Primary Beneficiary</a:t>
            </a:r>
            <a:endParaRPr lang="en-US" dirty="0">
              <a:solidFill>
                <a:schemeClr val="accent1"/>
              </a:solidFill>
            </a:endParaRPr>
          </a:p>
        </p:txBody>
      </p:sp>
    </p:spTree>
    <p:extLst>
      <p:ext uri="{BB962C8B-B14F-4D97-AF65-F5344CB8AC3E}">
        <p14:creationId xmlns:p14="http://schemas.microsoft.com/office/powerpoint/2010/main" val="3779895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0854" y="2506854"/>
            <a:ext cx="2802946" cy="2903346"/>
          </a:xfrm>
        </p:spPr>
        <p:txBody>
          <a:bodyPr/>
          <a:lstStyle/>
          <a:p>
            <a:pPr marL="0" indent="0">
              <a:buNone/>
            </a:pPr>
            <a:r>
              <a:rPr lang="en-US" dirty="0" smtClean="0"/>
              <a:t>You must answer each of the background questions.</a:t>
            </a:r>
            <a:endParaRPr lang="en-US" dirty="0"/>
          </a:p>
        </p:txBody>
      </p:sp>
      <p:sp>
        <p:nvSpPr>
          <p:cNvPr id="5" name="Title 3"/>
          <p:cNvSpPr txBox="1">
            <a:spLocks/>
          </p:cNvSpPr>
          <p:nvPr/>
        </p:nvSpPr>
        <p:spPr bwMode="black">
          <a:xfrm>
            <a:off x="298862"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Background Information</a:t>
            </a:r>
            <a:endParaRPr lang="en-US" dirty="0">
              <a:solidFill>
                <a:schemeClr val="accent1"/>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065" y="1694213"/>
            <a:ext cx="5229225" cy="385762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073789"/>
            <a:ext cx="4505325" cy="545782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2987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4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505" y="5257800"/>
            <a:ext cx="8044295" cy="781050"/>
          </a:xfrm>
        </p:spPr>
        <p:txBody>
          <a:bodyPr/>
          <a:lstStyle/>
          <a:p>
            <a:r>
              <a:rPr lang="en-US" dirty="0" smtClean="0"/>
              <a:t>If age and face amount requirements on the application require a </a:t>
            </a:r>
            <a:r>
              <a:rPr lang="en-US" dirty="0" err="1" smtClean="0"/>
              <a:t>paramed</a:t>
            </a:r>
            <a:r>
              <a:rPr lang="en-US" dirty="0" smtClean="0"/>
              <a:t> exam, you must indicate how it will be ordered. </a:t>
            </a:r>
            <a:endParaRPr lang="en-US" dirty="0"/>
          </a:p>
        </p:txBody>
      </p:sp>
      <p:sp>
        <p:nvSpPr>
          <p:cNvPr id="5" name="Title 3"/>
          <p:cNvSpPr txBox="1">
            <a:spLocks/>
          </p:cNvSpPr>
          <p:nvPr/>
        </p:nvSpPr>
        <p:spPr bwMode="black">
          <a:xfrm>
            <a:off x="298862"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Underwriting Requirements</a:t>
            </a:r>
            <a:endParaRPr lang="en-US" dirty="0">
              <a:solidFill>
                <a:schemeClr val="accent1"/>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6618287" cy="37147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91083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5250054"/>
            <a:ext cx="8044295" cy="693546"/>
          </a:xfrm>
        </p:spPr>
        <p:txBody>
          <a:bodyPr/>
          <a:lstStyle/>
          <a:p>
            <a:r>
              <a:rPr lang="en-US" dirty="0" smtClean="0"/>
              <a:t>Be sure to leave behind the required brochure.</a:t>
            </a:r>
            <a:endParaRPr lang="en-US" dirty="0"/>
          </a:p>
        </p:txBody>
      </p:sp>
      <p:sp>
        <p:nvSpPr>
          <p:cNvPr id="5" name="Title 3"/>
          <p:cNvSpPr txBox="1">
            <a:spLocks/>
          </p:cNvSpPr>
          <p:nvPr/>
        </p:nvSpPr>
        <p:spPr bwMode="black">
          <a:xfrm>
            <a:off x="298862"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HIV </a:t>
            </a:r>
            <a:endParaRPr lang="en-US" dirty="0">
              <a:solidFill>
                <a:schemeClr val="accent1"/>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6542087" cy="36957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p:cNvSpPr/>
          <p:nvPr/>
        </p:nvSpPr>
        <p:spPr>
          <a:xfrm rot="5400000">
            <a:off x="6858000" y="1447800"/>
            <a:ext cx="609600" cy="9144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431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505" y="5029200"/>
            <a:ext cx="8044295" cy="951293"/>
          </a:xfrm>
        </p:spPr>
        <p:txBody>
          <a:bodyPr/>
          <a:lstStyle/>
          <a:p>
            <a:r>
              <a:rPr lang="en-US" dirty="0" smtClean="0"/>
              <a:t>Certain products offer non-medical UW for specific ages and face amounts.</a:t>
            </a:r>
          </a:p>
          <a:p>
            <a:r>
              <a:rPr lang="en-US" dirty="0" smtClean="0"/>
              <a:t>If your case qualifies, this is what you will see in the Background Information screen.</a:t>
            </a:r>
          </a:p>
          <a:p>
            <a:r>
              <a:rPr lang="en-US" dirty="0" smtClean="0"/>
              <a:t>If so, the </a:t>
            </a:r>
            <a:r>
              <a:rPr lang="en-US" dirty="0" err="1" smtClean="0"/>
              <a:t>paramed</a:t>
            </a:r>
            <a:r>
              <a:rPr lang="en-US" dirty="0" smtClean="0"/>
              <a:t> exam screen will not populate in the </a:t>
            </a:r>
            <a:r>
              <a:rPr lang="en-US" dirty="0" err="1" smtClean="0"/>
              <a:t>eApplication</a:t>
            </a:r>
            <a:r>
              <a:rPr lang="en-US" dirty="0" smtClean="0"/>
              <a:t>.</a:t>
            </a:r>
          </a:p>
          <a:p>
            <a:endParaRPr lang="en-US" dirty="0"/>
          </a:p>
        </p:txBody>
      </p:sp>
      <p:sp>
        <p:nvSpPr>
          <p:cNvPr id="5" name="Title 3"/>
          <p:cNvSpPr txBox="1">
            <a:spLocks/>
          </p:cNvSpPr>
          <p:nvPr/>
        </p:nvSpPr>
        <p:spPr bwMode="black">
          <a:xfrm>
            <a:off x="298862"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Background Information – Non Medical UW</a:t>
            </a:r>
            <a:endParaRPr lang="en-US" dirty="0">
              <a:solidFill>
                <a:schemeClr val="accent1"/>
              </a:solidFill>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6342063" cy="391648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67568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4600" y="2595563"/>
            <a:ext cx="2285999" cy="1290637"/>
          </a:xfrm>
        </p:spPr>
        <p:txBody>
          <a:bodyPr/>
          <a:lstStyle/>
          <a:p>
            <a:pPr marL="0" indent="0">
              <a:buNone/>
            </a:pPr>
            <a:r>
              <a:rPr lang="en-US" dirty="0" smtClean="0"/>
              <a:t>If you select Draft At Submit or Draft At Issue no premiums can be collected.</a:t>
            </a:r>
            <a:endParaRPr lang="en-US" dirty="0"/>
          </a:p>
        </p:txBody>
      </p:sp>
      <p:sp>
        <p:nvSpPr>
          <p:cNvPr id="5" name="Title 3"/>
          <p:cNvSpPr txBox="1">
            <a:spLocks/>
          </p:cNvSpPr>
          <p:nvPr/>
        </p:nvSpPr>
        <p:spPr bwMode="black">
          <a:xfrm>
            <a:off x="298862"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Payment Information</a:t>
            </a:r>
            <a:endParaRPr lang="en-US" dirty="0">
              <a:solidFill>
                <a:schemeClr val="accent1"/>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62" y="1752600"/>
            <a:ext cx="5727754" cy="364807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p:cNvSpPr/>
          <p:nvPr/>
        </p:nvSpPr>
        <p:spPr>
          <a:xfrm rot="5400000">
            <a:off x="3429000" y="4724400"/>
            <a:ext cx="609600" cy="9144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670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black">
          <a:xfrm>
            <a:off x="298862"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Automatic Bank Check (ABC) Authorization</a:t>
            </a:r>
            <a:endParaRPr lang="en-US" dirty="0">
              <a:solidFill>
                <a:schemeClr val="accent1"/>
              </a:solidFill>
            </a:endParaRPr>
          </a:p>
        </p:txBody>
      </p:sp>
      <p:pic>
        <p:nvPicPr>
          <p:cNvPr id="2457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196141"/>
            <a:ext cx="3788187" cy="497605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2"/>
          <p:cNvSpPr txBox="1">
            <a:spLocks/>
          </p:cNvSpPr>
          <p:nvPr/>
        </p:nvSpPr>
        <p:spPr bwMode="auto">
          <a:xfrm>
            <a:off x="4648200" y="2133600"/>
            <a:ext cx="36961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6213" indent="-176213" algn="l" defTabSz="455613" rtl="0" eaLnBrk="0" fontAlgn="base" hangingPunct="0">
              <a:spcBef>
                <a:spcPts val="1200"/>
              </a:spcBef>
              <a:spcAft>
                <a:spcPct val="0"/>
              </a:spcAft>
              <a:buClr>
                <a:srgbClr val="00A4E4"/>
              </a:buClr>
              <a:buFont typeface="Wingdings" pitchFamily="2" charset="2"/>
              <a:buChar char="§"/>
              <a:tabLst>
                <a:tab pos="8001000" algn="r"/>
              </a:tabLst>
              <a:defRPr sz="1600" b="1">
                <a:solidFill>
                  <a:schemeClr val="tx2"/>
                </a:solidFill>
                <a:latin typeface="Arial" panose="020B0604020202020204" pitchFamily="34" charset="0"/>
                <a:ea typeface="ＭＳ Ｐゴシック" pitchFamily="34" charset="-128"/>
                <a:cs typeface="Arial" panose="020B0604020202020204" pitchFamily="34" charset="0"/>
              </a:defRPr>
            </a:lvl1pPr>
            <a:lvl2pPr marL="360363" indent="-169863" algn="l" defTabSz="455613" rtl="0" eaLnBrk="0" fontAlgn="base" hangingPunct="0">
              <a:spcBef>
                <a:spcPts val="300"/>
              </a:spcBef>
              <a:spcAft>
                <a:spcPct val="0"/>
              </a:spcAft>
              <a:buClr>
                <a:srgbClr val="00A4E4"/>
              </a:buClr>
              <a:buFont typeface="Arial" charset="0"/>
              <a:buChar char="–"/>
              <a:tabLst>
                <a:tab pos="8001000" algn="r"/>
              </a:tabLst>
              <a:defRPr sz="1400" b="1">
                <a:solidFill>
                  <a:schemeClr val="tx2"/>
                </a:solidFill>
                <a:latin typeface="Arial" panose="020B0604020202020204" pitchFamily="34" charset="0"/>
                <a:ea typeface="ＭＳ Ｐゴシック" pitchFamily="34" charset="-128"/>
                <a:cs typeface="Arial" panose="020B0604020202020204" pitchFamily="34" charset="0"/>
              </a:defRPr>
            </a:lvl2pPr>
            <a:lvl3pPr marL="500063" indent="-138113" algn="l" defTabSz="455613" rtl="0" eaLnBrk="0" fontAlgn="base" hangingPunct="0">
              <a:spcBef>
                <a:spcPts val="300"/>
              </a:spcBef>
              <a:spcAft>
                <a:spcPct val="0"/>
              </a:spcAft>
              <a:buClr>
                <a:srgbClr val="00A4E4"/>
              </a:buClr>
              <a:buFont typeface="Arial" charset="0"/>
              <a:buChar char="•"/>
              <a:tabLst>
                <a:tab pos="8001000" algn="r"/>
              </a:tabLst>
              <a:defRPr sz="1400" b="1">
                <a:solidFill>
                  <a:schemeClr val="tx2"/>
                </a:solidFill>
                <a:latin typeface="Arial" panose="020B0604020202020204" pitchFamily="34" charset="0"/>
                <a:ea typeface="ＭＳ Ｐゴシック" pitchFamily="34" charset="-128"/>
                <a:cs typeface="Arial" panose="020B0604020202020204" pitchFamily="34" charset="0"/>
              </a:defRPr>
            </a:lvl3pPr>
            <a:lvl4pPr marL="646113" indent="-150813" algn="l" defTabSz="455613" rtl="0" eaLnBrk="0" fontAlgn="base" hangingPunct="0">
              <a:spcBef>
                <a:spcPts val="300"/>
              </a:spcBef>
              <a:spcAft>
                <a:spcPct val="0"/>
              </a:spcAft>
              <a:buClr>
                <a:srgbClr val="00A4E4"/>
              </a:buClr>
              <a:buFont typeface="Arial" charset="0"/>
              <a:buChar char="–"/>
              <a:tabLst>
                <a:tab pos="8001000" algn="r"/>
              </a:tabLst>
              <a:defRPr sz="1400" b="1">
                <a:solidFill>
                  <a:schemeClr val="tx2"/>
                </a:solidFill>
                <a:latin typeface="Arial" panose="020B0604020202020204" pitchFamily="34" charset="0"/>
                <a:ea typeface="ＭＳ Ｐゴシック" pitchFamily="34" charset="-128"/>
                <a:cs typeface="Arial" panose="020B0604020202020204" pitchFamily="34" charset="0"/>
              </a:defRPr>
            </a:lvl4pPr>
            <a:lvl5pPr marL="790575" indent="-142875" algn="l" defTabSz="455613" rtl="0" eaLnBrk="0" fontAlgn="base" hangingPunct="0">
              <a:spcBef>
                <a:spcPts val="300"/>
              </a:spcBef>
              <a:spcAft>
                <a:spcPct val="0"/>
              </a:spcAft>
              <a:buClr>
                <a:srgbClr val="00A4E4"/>
              </a:buClr>
              <a:buFont typeface="Arial" charset="0"/>
              <a:buChar char="»"/>
              <a:tabLst>
                <a:tab pos="8001000" algn="r"/>
              </a:tabLst>
              <a:defRPr sz="1400" b="1">
                <a:solidFill>
                  <a:schemeClr val="tx2"/>
                </a:solidFill>
                <a:latin typeface="Arial" panose="020B0604020202020204" pitchFamily="34" charset="0"/>
                <a:ea typeface="ＭＳ Ｐゴシック" pitchFamily="34" charset="-128"/>
                <a:cs typeface="Arial" panose="020B0604020202020204" pitchFamily="34" charset="0"/>
              </a:defRPr>
            </a:lvl5pPr>
            <a:lvl6pPr marL="1248779" indent="-144395" algn="l" defTabSz="456986" rtl="0" eaLnBrk="1" fontAlgn="base" hangingPunct="1">
              <a:spcBef>
                <a:spcPts val="300"/>
              </a:spcBef>
              <a:spcAft>
                <a:spcPct val="0"/>
              </a:spcAft>
              <a:buClr>
                <a:srgbClr val="00A4E4"/>
              </a:buClr>
              <a:buFont typeface="Arial" pitchFamily="34" charset="0"/>
              <a:buChar char="»"/>
              <a:tabLst>
                <a:tab pos="8002019" algn="r"/>
              </a:tabLst>
              <a:defRPr sz="1000">
                <a:solidFill>
                  <a:srgbClr val="000000"/>
                </a:solidFill>
                <a:latin typeface="+mn-lt"/>
                <a:ea typeface="+mn-ea"/>
                <a:cs typeface="+mn-cs"/>
              </a:defRPr>
            </a:lvl6pPr>
            <a:lvl7pPr marL="1705765" indent="-144395" algn="l" defTabSz="456986" rtl="0" eaLnBrk="1" fontAlgn="base" hangingPunct="1">
              <a:spcBef>
                <a:spcPts val="300"/>
              </a:spcBef>
              <a:spcAft>
                <a:spcPct val="0"/>
              </a:spcAft>
              <a:buClr>
                <a:srgbClr val="00A4E4"/>
              </a:buClr>
              <a:buFont typeface="Arial" pitchFamily="34" charset="0"/>
              <a:buChar char="»"/>
              <a:tabLst>
                <a:tab pos="8002019" algn="r"/>
              </a:tabLst>
              <a:defRPr sz="1000">
                <a:solidFill>
                  <a:srgbClr val="000000"/>
                </a:solidFill>
                <a:latin typeface="+mn-lt"/>
                <a:ea typeface="+mn-ea"/>
                <a:cs typeface="+mn-cs"/>
              </a:defRPr>
            </a:lvl7pPr>
            <a:lvl8pPr marL="2162751" indent="-144395" algn="l" defTabSz="456986" rtl="0" eaLnBrk="1" fontAlgn="base" hangingPunct="1">
              <a:spcBef>
                <a:spcPts val="300"/>
              </a:spcBef>
              <a:spcAft>
                <a:spcPct val="0"/>
              </a:spcAft>
              <a:buClr>
                <a:srgbClr val="00A4E4"/>
              </a:buClr>
              <a:buFont typeface="Arial" pitchFamily="34" charset="0"/>
              <a:buChar char="»"/>
              <a:tabLst>
                <a:tab pos="8002019" algn="r"/>
              </a:tabLst>
              <a:defRPr sz="1000">
                <a:solidFill>
                  <a:srgbClr val="000000"/>
                </a:solidFill>
                <a:latin typeface="+mn-lt"/>
                <a:ea typeface="+mn-ea"/>
                <a:cs typeface="+mn-cs"/>
              </a:defRPr>
            </a:lvl8pPr>
            <a:lvl9pPr marL="2619739" indent="-144395" algn="l" defTabSz="456986" rtl="0" eaLnBrk="1" fontAlgn="base" hangingPunct="1">
              <a:spcBef>
                <a:spcPts val="300"/>
              </a:spcBef>
              <a:spcAft>
                <a:spcPct val="0"/>
              </a:spcAft>
              <a:buClr>
                <a:srgbClr val="00A4E4"/>
              </a:buClr>
              <a:buFont typeface="Arial" pitchFamily="34" charset="0"/>
              <a:buChar char="»"/>
              <a:tabLst>
                <a:tab pos="8002019" algn="r"/>
              </a:tabLst>
              <a:defRPr sz="1000">
                <a:solidFill>
                  <a:srgbClr val="000000"/>
                </a:solidFill>
                <a:latin typeface="+mn-lt"/>
                <a:ea typeface="+mn-ea"/>
                <a:cs typeface="+mn-cs"/>
              </a:defRPr>
            </a:lvl9pPr>
          </a:lstStyle>
          <a:p>
            <a:pPr marL="0" indent="0">
              <a:buFont typeface="Wingdings" pitchFamily="2" charset="2"/>
              <a:buNone/>
            </a:pPr>
            <a:r>
              <a:rPr lang="en-US" kern="0" dirty="0" smtClean="0"/>
              <a:t>This screen will populate if you elect to have the premium drafted. </a:t>
            </a:r>
            <a:endParaRPr lang="en-US" kern="0" dirty="0"/>
          </a:p>
        </p:txBody>
      </p:sp>
      <p:sp>
        <p:nvSpPr>
          <p:cNvPr id="8" name="Down Arrow 7"/>
          <p:cNvSpPr/>
          <p:nvPr/>
        </p:nvSpPr>
        <p:spPr>
          <a:xfrm rot="5400000">
            <a:off x="3886200" y="4114800"/>
            <a:ext cx="609600" cy="9144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5400000">
            <a:off x="3124200" y="5638800"/>
            <a:ext cx="609600" cy="9144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573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0300" y="3067049"/>
            <a:ext cx="2924175" cy="1219200"/>
          </a:xfrm>
        </p:spPr>
        <p:txBody>
          <a:bodyPr/>
          <a:lstStyle/>
          <a:p>
            <a:pPr marL="0" indent="0">
              <a:buNone/>
            </a:pPr>
            <a:r>
              <a:rPr lang="en-US" dirty="0" smtClean="0"/>
              <a:t>Complete writing agent and contact information for case follow-up (if different from writing agent)</a:t>
            </a:r>
            <a:endParaRPr lang="en-US" dirty="0"/>
          </a:p>
        </p:txBody>
      </p:sp>
      <p:sp>
        <p:nvSpPr>
          <p:cNvPr id="5" name="Title 3"/>
          <p:cNvSpPr txBox="1">
            <a:spLocks/>
          </p:cNvSpPr>
          <p:nvPr/>
        </p:nvSpPr>
        <p:spPr bwMode="black">
          <a:xfrm>
            <a:off x="298862"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Agent Report</a:t>
            </a:r>
            <a:endParaRPr lang="en-US" dirty="0">
              <a:solidFill>
                <a:schemeClr val="accent1"/>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62" y="1752600"/>
            <a:ext cx="5724848" cy="384809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0876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419600"/>
            <a:ext cx="8044295" cy="646493"/>
          </a:xfrm>
        </p:spPr>
        <p:txBody>
          <a:bodyPr/>
          <a:lstStyle/>
          <a:p>
            <a:r>
              <a:rPr lang="en-US" dirty="0" smtClean="0"/>
              <a:t>On </a:t>
            </a:r>
            <a:r>
              <a:rPr lang="en-US" dirty="0" smtClean="0"/>
              <a:t>Connext</a:t>
            </a:r>
            <a:endParaRPr lang="en-US" dirty="0" smtClean="0"/>
          </a:p>
          <a:p>
            <a:pPr lvl="1"/>
            <a:r>
              <a:rPr lang="en-US" dirty="0" err="1" smtClean="0"/>
              <a:t>iGo</a:t>
            </a:r>
            <a:r>
              <a:rPr lang="en-US" dirty="0" smtClean="0"/>
              <a:t> </a:t>
            </a:r>
            <a:endParaRPr lang="en-US" dirty="0"/>
          </a:p>
        </p:txBody>
      </p:sp>
      <p:sp>
        <p:nvSpPr>
          <p:cNvPr id="5" name="Title 3"/>
          <p:cNvSpPr txBox="1">
            <a:spLocks/>
          </p:cNvSpPr>
          <p:nvPr/>
        </p:nvSpPr>
        <p:spPr bwMode="black">
          <a:xfrm>
            <a:off x="304800" y="4572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Option 1: </a:t>
            </a:r>
            <a:r>
              <a:rPr lang="en-US" dirty="0" smtClean="0">
                <a:solidFill>
                  <a:schemeClr val="accent1"/>
                </a:solidFill>
              </a:rPr>
              <a:t>Through Connext</a:t>
            </a:r>
            <a:endParaRPr lang="en-US" dirty="0">
              <a:solidFill>
                <a:schemeClr val="accent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 y="914400"/>
            <a:ext cx="321945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7"/>
          <p:cNvSpPr/>
          <p:nvPr/>
        </p:nvSpPr>
        <p:spPr>
          <a:xfrm>
            <a:off x="2575560" y="2305050"/>
            <a:ext cx="1143000" cy="43815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905" y="1407664"/>
            <a:ext cx="3902075" cy="2288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a:off x="5105400" y="2895600"/>
            <a:ext cx="1089342" cy="4191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105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2964054"/>
            <a:ext cx="3564949" cy="845946"/>
          </a:xfrm>
        </p:spPr>
        <p:txBody>
          <a:bodyPr/>
          <a:lstStyle/>
          <a:p>
            <a:pPr marL="0" indent="0">
              <a:buNone/>
            </a:pPr>
            <a:r>
              <a:rPr lang="en-US" dirty="0" smtClean="0"/>
              <a:t>Provide any special instructions and additional policy information at the bottom of the Agent Report.</a:t>
            </a:r>
            <a:endParaRPr lang="en-US" dirty="0"/>
          </a:p>
        </p:txBody>
      </p:sp>
      <p:sp>
        <p:nvSpPr>
          <p:cNvPr id="5" name="Title 3"/>
          <p:cNvSpPr txBox="1">
            <a:spLocks/>
          </p:cNvSpPr>
          <p:nvPr/>
        </p:nvSpPr>
        <p:spPr bwMode="black">
          <a:xfrm>
            <a:off x="298862"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Agent Report</a:t>
            </a:r>
            <a:endParaRPr lang="en-US" dirty="0">
              <a:solidFill>
                <a:schemeClr val="accent1"/>
              </a:solidFill>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4056586" cy="497205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p:cNvSpPr/>
          <p:nvPr/>
        </p:nvSpPr>
        <p:spPr>
          <a:xfrm rot="5400000">
            <a:off x="3733800" y="4724400"/>
            <a:ext cx="609600" cy="9144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925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black">
          <a:xfrm>
            <a:off x="298862"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Owner IRS Certification</a:t>
            </a:r>
            <a:endParaRPr lang="en-US" dirty="0">
              <a:solidFill>
                <a:schemeClr val="accent1"/>
              </a:solidFill>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52588"/>
            <a:ext cx="6096000" cy="359092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4803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1" y="4191001"/>
            <a:ext cx="6858000" cy="762000"/>
          </a:xfrm>
        </p:spPr>
        <p:txBody>
          <a:bodyPr/>
          <a:lstStyle/>
          <a:p>
            <a:r>
              <a:rPr lang="en-US" dirty="0" smtClean="0"/>
              <a:t>You must lock the application to proceed to the signature process.</a:t>
            </a:r>
            <a:endParaRPr lang="en-US" dirty="0"/>
          </a:p>
        </p:txBody>
      </p:sp>
      <p:sp>
        <p:nvSpPr>
          <p:cNvPr id="5" name="Title 3"/>
          <p:cNvSpPr txBox="1">
            <a:spLocks/>
          </p:cNvSpPr>
          <p:nvPr/>
        </p:nvSpPr>
        <p:spPr bwMode="black">
          <a:xfrm>
            <a:off x="298862"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Validation and Lock Data</a:t>
            </a:r>
            <a:endParaRPr lang="en-US" dirty="0">
              <a:solidFill>
                <a:schemeClr val="accent1"/>
              </a:solidFill>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905000"/>
            <a:ext cx="6599237" cy="16192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p:cNvSpPr/>
          <p:nvPr/>
        </p:nvSpPr>
        <p:spPr>
          <a:xfrm rot="5400000">
            <a:off x="5867400" y="2895600"/>
            <a:ext cx="609600" cy="9144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133600"/>
            <a:ext cx="6570663" cy="26479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Content Placeholder 2"/>
          <p:cNvSpPr txBox="1">
            <a:spLocks/>
          </p:cNvSpPr>
          <p:nvPr/>
        </p:nvSpPr>
        <p:spPr bwMode="auto">
          <a:xfrm>
            <a:off x="1295400" y="5105401"/>
            <a:ext cx="685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6213" indent="-176213" algn="l" defTabSz="455613" rtl="0" eaLnBrk="0" fontAlgn="base" hangingPunct="0">
              <a:spcBef>
                <a:spcPts val="1200"/>
              </a:spcBef>
              <a:spcAft>
                <a:spcPct val="0"/>
              </a:spcAft>
              <a:buClr>
                <a:srgbClr val="00A4E4"/>
              </a:buClr>
              <a:buFont typeface="Wingdings" pitchFamily="2" charset="2"/>
              <a:buChar char="§"/>
              <a:tabLst>
                <a:tab pos="8001000" algn="r"/>
              </a:tabLst>
              <a:defRPr sz="1600" b="1">
                <a:solidFill>
                  <a:schemeClr val="tx2"/>
                </a:solidFill>
                <a:latin typeface="Arial" panose="020B0604020202020204" pitchFamily="34" charset="0"/>
                <a:ea typeface="ＭＳ Ｐゴシック" pitchFamily="34" charset="-128"/>
                <a:cs typeface="Arial" panose="020B0604020202020204" pitchFamily="34" charset="0"/>
              </a:defRPr>
            </a:lvl1pPr>
            <a:lvl2pPr marL="360363" indent="-169863" algn="l" defTabSz="455613" rtl="0" eaLnBrk="0" fontAlgn="base" hangingPunct="0">
              <a:spcBef>
                <a:spcPts val="300"/>
              </a:spcBef>
              <a:spcAft>
                <a:spcPct val="0"/>
              </a:spcAft>
              <a:buClr>
                <a:srgbClr val="00A4E4"/>
              </a:buClr>
              <a:buFont typeface="Arial" charset="0"/>
              <a:buChar char="–"/>
              <a:tabLst>
                <a:tab pos="8001000" algn="r"/>
              </a:tabLst>
              <a:defRPr sz="1400" b="1">
                <a:solidFill>
                  <a:schemeClr val="tx2"/>
                </a:solidFill>
                <a:latin typeface="Arial" panose="020B0604020202020204" pitchFamily="34" charset="0"/>
                <a:ea typeface="ＭＳ Ｐゴシック" pitchFamily="34" charset="-128"/>
                <a:cs typeface="Arial" panose="020B0604020202020204" pitchFamily="34" charset="0"/>
              </a:defRPr>
            </a:lvl2pPr>
            <a:lvl3pPr marL="500063" indent="-138113" algn="l" defTabSz="455613" rtl="0" eaLnBrk="0" fontAlgn="base" hangingPunct="0">
              <a:spcBef>
                <a:spcPts val="300"/>
              </a:spcBef>
              <a:spcAft>
                <a:spcPct val="0"/>
              </a:spcAft>
              <a:buClr>
                <a:srgbClr val="00A4E4"/>
              </a:buClr>
              <a:buFont typeface="Arial" charset="0"/>
              <a:buChar char="•"/>
              <a:tabLst>
                <a:tab pos="8001000" algn="r"/>
              </a:tabLst>
              <a:defRPr sz="1400" b="1">
                <a:solidFill>
                  <a:schemeClr val="tx2"/>
                </a:solidFill>
                <a:latin typeface="Arial" panose="020B0604020202020204" pitchFamily="34" charset="0"/>
                <a:ea typeface="ＭＳ Ｐゴシック" pitchFamily="34" charset="-128"/>
                <a:cs typeface="Arial" panose="020B0604020202020204" pitchFamily="34" charset="0"/>
              </a:defRPr>
            </a:lvl3pPr>
            <a:lvl4pPr marL="646113" indent="-150813" algn="l" defTabSz="455613" rtl="0" eaLnBrk="0" fontAlgn="base" hangingPunct="0">
              <a:spcBef>
                <a:spcPts val="300"/>
              </a:spcBef>
              <a:spcAft>
                <a:spcPct val="0"/>
              </a:spcAft>
              <a:buClr>
                <a:srgbClr val="00A4E4"/>
              </a:buClr>
              <a:buFont typeface="Arial" charset="0"/>
              <a:buChar char="–"/>
              <a:tabLst>
                <a:tab pos="8001000" algn="r"/>
              </a:tabLst>
              <a:defRPr sz="1400" b="1">
                <a:solidFill>
                  <a:schemeClr val="tx2"/>
                </a:solidFill>
                <a:latin typeface="Arial" panose="020B0604020202020204" pitchFamily="34" charset="0"/>
                <a:ea typeface="ＭＳ Ｐゴシック" pitchFamily="34" charset="-128"/>
                <a:cs typeface="Arial" panose="020B0604020202020204" pitchFamily="34" charset="0"/>
              </a:defRPr>
            </a:lvl4pPr>
            <a:lvl5pPr marL="790575" indent="-142875" algn="l" defTabSz="455613" rtl="0" eaLnBrk="0" fontAlgn="base" hangingPunct="0">
              <a:spcBef>
                <a:spcPts val="300"/>
              </a:spcBef>
              <a:spcAft>
                <a:spcPct val="0"/>
              </a:spcAft>
              <a:buClr>
                <a:srgbClr val="00A4E4"/>
              </a:buClr>
              <a:buFont typeface="Arial" charset="0"/>
              <a:buChar char="»"/>
              <a:tabLst>
                <a:tab pos="8001000" algn="r"/>
              </a:tabLst>
              <a:defRPr sz="1400" b="1">
                <a:solidFill>
                  <a:schemeClr val="tx2"/>
                </a:solidFill>
                <a:latin typeface="Arial" panose="020B0604020202020204" pitchFamily="34" charset="0"/>
                <a:ea typeface="ＭＳ Ｐゴシック" pitchFamily="34" charset="-128"/>
                <a:cs typeface="Arial" panose="020B0604020202020204" pitchFamily="34" charset="0"/>
              </a:defRPr>
            </a:lvl5pPr>
            <a:lvl6pPr marL="1248779" indent="-144395" algn="l" defTabSz="456986" rtl="0" eaLnBrk="1" fontAlgn="base" hangingPunct="1">
              <a:spcBef>
                <a:spcPts val="300"/>
              </a:spcBef>
              <a:spcAft>
                <a:spcPct val="0"/>
              </a:spcAft>
              <a:buClr>
                <a:srgbClr val="00A4E4"/>
              </a:buClr>
              <a:buFont typeface="Arial" pitchFamily="34" charset="0"/>
              <a:buChar char="»"/>
              <a:tabLst>
                <a:tab pos="8002019" algn="r"/>
              </a:tabLst>
              <a:defRPr sz="1000">
                <a:solidFill>
                  <a:srgbClr val="000000"/>
                </a:solidFill>
                <a:latin typeface="+mn-lt"/>
                <a:ea typeface="+mn-ea"/>
                <a:cs typeface="+mn-cs"/>
              </a:defRPr>
            </a:lvl6pPr>
            <a:lvl7pPr marL="1705765" indent="-144395" algn="l" defTabSz="456986" rtl="0" eaLnBrk="1" fontAlgn="base" hangingPunct="1">
              <a:spcBef>
                <a:spcPts val="300"/>
              </a:spcBef>
              <a:spcAft>
                <a:spcPct val="0"/>
              </a:spcAft>
              <a:buClr>
                <a:srgbClr val="00A4E4"/>
              </a:buClr>
              <a:buFont typeface="Arial" pitchFamily="34" charset="0"/>
              <a:buChar char="»"/>
              <a:tabLst>
                <a:tab pos="8002019" algn="r"/>
              </a:tabLst>
              <a:defRPr sz="1000">
                <a:solidFill>
                  <a:srgbClr val="000000"/>
                </a:solidFill>
                <a:latin typeface="+mn-lt"/>
                <a:ea typeface="+mn-ea"/>
                <a:cs typeface="+mn-cs"/>
              </a:defRPr>
            </a:lvl7pPr>
            <a:lvl8pPr marL="2162751" indent="-144395" algn="l" defTabSz="456986" rtl="0" eaLnBrk="1" fontAlgn="base" hangingPunct="1">
              <a:spcBef>
                <a:spcPts val="300"/>
              </a:spcBef>
              <a:spcAft>
                <a:spcPct val="0"/>
              </a:spcAft>
              <a:buClr>
                <a:srgbClr val="00A4E4"/>
              </a:buClr>
              <a:buFont typeface="Arial" pitchFamily="34" charset="0"/>
              <a:buChar char="»"/>
              <a:tabLst>
                <a:tab pos="8002019" algn="r"/>
              </a:tabLst>
              <a:defRPr sz="1000">
                <a:solidFill>
                  <a:srgbClr val="000000"/>
                </a:solidFill>
                <a:latin typeface="+mn-lt"/>
                <a:ea typeface="+mn-ea"/>
                <a:cs typeface="+mn-cs"/>
              </a:defRPr>
            </a:lvl8pPr>
            <a:lvl9pPr marL="2619739" indent="-144395" algn="l" defTabSz="456986" rtl="0" eaLnBrk="1" fontAlgn="base" hangingPunct="1">
              <a:spcBef>
                <a:spcPts val="300"/>
              </a:spcBef>
              <a:spcAft>
                <a:spcPct val="0"/>
              </a:spcAft>
              <a:buClr>
                <a:srgbClr val="00A4E4"/>
              </a:buClr>
              <a:buFont typeface="Arial" pitchFamily="34" charset="0"/>
              <a:buChar char="»"/>
              <a:tabLst>
                <a:tab pos="8002019" algn="r"/>
              </a:tabLst>
              <a:defRPr sz="1000">
                <a:solidFill>
                  <a:srgbClr val="000000"/>
                </a:solidFill>
                <a:latin typeface="+mn-lt"/>
                <a:ea typeface="+mn-ea"/>
                <a:cs typeface="+mn-cs"/>
              </a:defRPr>
            </a:lvl9pPr>
          </a:lstStyle>
          <a:p>
            <a:r>
              <a:rPr lang="en-US" kern="0" dirty="0" smtClean="0"/>
              <a:t>Once locked the following screen will appear.</a:t>
            </a:r>
            <a:endParaRPr lang="en-US" kern="0" dirty="0"/>
          </a:p>
        </p:txBody>
      </p:sp>
    </p:spTree>
    <p:extLst>
      <p:ext uri="{BB962C8B-B14F-4D97-AF65-F5344CB8AC3E}">
        <p14:creationId xmlns:p14="http://schemas.microsoft.com/office/powerpoint/2010/main" val="154798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86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105" y="4724400"/>
            <a:ext cx="8044295" cy="1408493"/>
          </a:xfrm>
        </p:spPr>
        <p:txBody>
          <a:bodyPr/>
          <a:lstStyle/>
          <a:p>
            <a:r>
              <a:rPr lang="en-US" dirty="0" smtClean="0"/>
              <a:t>Click “View Forms” to see if your application has any of these forms that apply.</a:t>
            </a:r>
            <a:endParaRPr lang="en-US" dirty="0"/>
          </a:p>
        </p:txBody>
      </p:sp>
      <p:sp>
        <p:nvSpPr>
          <p:cNvPr id="5" name="Title 3"/>
          <p:cNvSpPr txBox="1">
            <a:spLocks/>
          </p:cNvSpPr>
          <p:nvPr/>
        </p:nvSpPr>
        <p:spPr bwMode="black">
          <a:xfrm>
            <a:off x="298862"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Forms To Be Wet Signed or Left With the Applicant</a:t>
            </a:r>
            <a:endParaRPr lang="en-US" dirty="0">
              <a:solidFill>
                <a:schemeClr val="accent1"/>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570663" cy="265747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9173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4505" y="3733800"/>
            <a:ext cx="8044295" cy="541146"/>
          </a:xfrm>
        </p:spPr>
        <p:txBody>
          <a:bodyPr/>
          <a:lstStyle/>
          <a:p>
            <a:r>
              <a:rPr lang="en-US" dirty="0" smtClean="0"/>
              <a:t>Application may be signed via </a:t>
            </a:r>
            <a:r>
              <a:rPr lang="en-US" dirty="0" err="1" smtClean="0"/>
              <a:t>eMail</a:t>
            </a:r>
            <a:r>
              <a:rPr lang="en-US" dirty="0" smtClean="0"/>
              <a:t> or via face-to-face.</a:t>
            </a:r>
            <a:endParaRPr lang="en-US"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1524000"/>
            <a:ext cx="6257925" cy="18669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3"/>
          <p:cNvSpPr txBox="1">
            <a:spLocks/>
          </p:cNvSpPr>
          <p:nvPr/>
        </p:nvSpPr>
        <p:spPr bwMode="black">
          <a:xfrm>
            <a:off x="298862"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Choosing a Signature Method</a:t>
            </a:r>
            <a:endParaRPr lang="en-US" dirty="0">
              <a:solidFill>
                <a:schemeClr val="accent1"/>
              </a:solidFill>
            </a:endParaRPr>
          </a:p>
        </p:txBody>
      </p:sp>
    </p:spTree>
    <p:extLst>
      <p:ext uri="{BB962C8B-B14F-4D97-AF65-F5344CB8AC3E}">
        <p14:creationId xmlns:p14="http://schemas.microsoft.com/office/powerpoint/2010/main" val="1268952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76400" y="2743200"/>
            <a:ext cx="5783645" cy="967615"/>
          </a:xfrm>
        </p:spPr>
        <p:txBody>
          <a:bodyPr/>
          <a:lstStyle/>
          <a:p>
            <a:r>
              <a:rPr lang="en-US" dirty="0" err="1" smtClean="0"/>
              <a:t>eSign</a:t>
            </a:r>
            <a:r>
              <a:rPr lang="en-US" dirty="0" smtClean="0"/>
              <a:t> via Face-to Face</a:t>
            </a:r>
            <a:endParaRPr lang="en-US" dirty="0"/>
          </a:p>
        </p:txBody>
      </p:sp>
    </p:spTree>
    <p:extLst>
      <p:ext uri="{BB962C8B-B14F-4D97-AF65-F5344CB8AC3E}">
        <p14:creationId xmlns:p14="http://schemas.microsoft.com/office/powerpoint/2010/main" val="3896622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black">
          <a:xfrm>
            <a:off x="298862"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eSignature Disclosures</a:t>
            </a:r>
            <a:endParaRPr lang="en-US" dirty="0">
              <a:solidFill>
                <a:schemeClr val="accent1"/>
              </a:solidFill>
            </a:endParaRP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6456363" cy="42481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p:cNvSpPr/>
          <p:nvPr/>
        </p:nvSpPr>
        <p:spPr>
          <a:xfrm rot="5400000">
            <a:off x="5715000" y="1295400"/>
            <a:ext cx="609600" cy="9144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376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black">
          <a:xfrm>
            <a:off x="298862"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Terms of Use and eSignature Consent</a:t>
            </a:r>
            <a:endParaRPr lang="en-US" dirty="0">
              <a:solidFill>
                <a:schemeClr val="accent1"/>
              </a:solidFill>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1295400"/>
            <a:ext cx="6608763" cy="48577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p:cNvSpPr/>
          <p:nvPr/>
        </p:nvSpPr>
        <p:spPr>
          <a:xfrm rot="5400000">
            <a:off x="4266406" y="4343400"/>
            <a:ext cx="609600" cy="9144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921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black">
          <a:xfrm>
            <a:off x="298862" y="836612"/>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eSignature – Primary Insured, Owner, </a:t>
            </a:r>
            <a:r>
              <a:rPr lang="en-US" dirty="0" err="1" smtClean="0">
                <a:solidFill>
                  <a:schemeClr val="accent1"/>
                </a:solidFill>
              </a:rPr>
              <a:t>Payor</a:t>
            </a:r>
            <a:r>
              <a:rPr lang="en-US" dirty="0" smtClean="0">
                <a:solidFill>
                  <a:schemeClr val="accent1"/>
                </a:solidFill>
              </a:rPr>
              <a:t>, and other </a:t>
            </a:r>
          </a:p>
          <a:p>
            <a:r>
              <a:rPr lang="en-US" dirty="0" smtClean="0">
                <a:solidFill>
                  <a:schemeClr val="accent1"/>
                </a:solidFill>
              </a:rPr>
              <a:t>Signing Parties</a:t>
            </a:r>
            <a:endParaRPr lang="en-US" dirty="0">
              <a:solidFill>
                <a:schemeClr val="accent1"/>
              </a:solidFill>
            </a:endParaRP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12510"/>
            <a:ext cx="5184775" cy="544069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p:cNvSpPr/>
          <p:nvPr/>
        </p:nvSpPr>
        <p:spPr>
          <a:xfrm rot="5400000">
            <a:off x="5638800" y="5943600"/>
            <a:ext cx="609600" cy="9144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2667000"/>
            <a:ext cx="6599237" cy="1676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099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76400" y="2743200"/>
            <a:ext cx="5783645" cy="967615"/>
          </a:xfrm>
        </p:spPr>
        <p:txBody>
          <a:bodyPr/>
          <a:lstStyle/>
          <a:p>
            <a:r>
              <a:rPr lang="en-US" dirty="0" err="1" smtClean="0"/>
              <a:t>eSign</a:t>
            </a:r>
            <a:r>
              <a:rPr lang="en-US" dirty="0" smtClean="0"/>
              <a:t> via </a:t>
            </a:r>
            <a:r>
              <a:rPr lang="en-US" dirty="0" err="1" smtClean="0"/>
              <a:t>eMail</a:t>
            </a:r>
            <a:endParaRPr lang="en-US" dirty="0"/>
          </a:p>
        </p:txBody>
      </p:sp>
    </p:spTree>
    <p:extLst>
      <p:ext uri="{BB962C8B-B14F-4D97-AF65-F5344CB8AC3E}">
        <p14:creationId xmlns:p14="http://schemas.microsoft.com/office/powerpoint/2010/main" val="3713136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19800" y="4191000"/>
            <a:ext cx="2743200" cy="914400"/>
          </a:xfrm>
        </p:spPr>
        <p:txBody>
          <a:bodyPr/>
          <a:lstStyle/>
          <a:p>
            <a:r>
              <a:rPr lang="en-US" dirty="0" smtClean="0"/>
              <a:t>On </a:t>
            </a:r>
            <a:r>
              <a:rPr lang="en-US" dirty="0" smtClean="0"/>
              <a:t>Connext</a:t>
            </a:r>
          </a:p>
          <a:p>
            <a:r>
              <a:rPr lang="en-US" dirty="0" smtClean="0"/>
              <a:t>Click Home Tab</a:t>
            </a:r>
            <a:endParaRPr lang="en-US" dirty="0" smtClean="0"/>
          </a:p>
          <a:p>
            <a:pPr lvl="1"/>
            <a:r>
              <a:rPr lang="en-US" sz="1200" dirty="0" smtClean="0"/>
              <a:t>Click </a:t>
            </a:r>
            <a:r>
              <a:rPr lang="en-US" sz="1200" dirty="0" smtClean="0"/>
              <a:t>Get Started for e-apply</a:t>
            </a:r>
            <a:endParaRPr lang="en-US" sz="1200" dirty="0"/>
          </a:p>
        </p:txBody>
      </p:sp>
      <p:sp>
        <p:nvSpPr>
          <p:cNvPr id="8" name="Title 3"/>
          <p:cNvSpPr>
            <a:spLocks noGrp="1"/>
          </p:cNvSpPr>
          <p:nvPr>
            <p:ph type="title"/>
          </p:nvPr>
        </p:nvSpPr>
        <p:spPr>
          <a:xfrm>
            <a:off x="304800" y="457200"/>
            <a:ext cx="8045450" cy="306388"/>
          </a:xfrm>
        </p:spPr>
        <p:txBody>
          <a:bodyPr/>
          <a:lstStyle/>
          <a:p>
            <a:r>
              <a:rPr lang="en-US" dirty="0" smtClean="0">
                <a:solidFill>
                  <a:schemeClr val="accent1"/>
                </a:solidFill>
              </a:rPr>
              <a:t>Option </a:t>
            </a:r>
            <a:r>
              <a:rPr lang="en-US" dirty="0" smtClean="0">
                <a:solidFill>
                  <a:schemeClr val="accent1"/>
                </a:solidFill>
              </a:rPr>
              <a:t>2: Through Connext</a:t>
            </a:r>
            <a:endParaRPr lang="en-US" dirty="0">
              <a:solidFill>
                <a:schemeClr val="accent1"/>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54479"/>
            <a:ext cx="2914650" cy="2827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 y="962024"/>
            <a:ext cx="74295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554479"/>
            <a:ext cx="3597275" cy="2219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3429000" y="3048000"/>
            <a:ext cx="533400" cy="3048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019800" y="3048000"/>
            <a:ext cx="533400" cy="3048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8634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black">
          <a:xfrm>
            <a:off x="308387"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eSignature Instructions</a:t>
            </a:r>
            <a:endParaRPr lang="en-US" dirty="0">
              <a:solidFill>
                <a:schemeClr val="accent1"/>
              </a:solidFill>
            </a:endParaRP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579" y="1371600"/>
            <a:ext cx="6721063" cy="466313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p:cNvSpPr/>
          <p:nvPr/>
        </p:nvSpPr>
        <p:spPr>
          <a:xfrm rot="5400000">
            <a:off x="4282591" y="1104675"/>
            <a:ext cx="762899" cy="1144349"/>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5400000">
            <a:off x="3119191" y="3724948"/>
            <a:ext cx="762899" cy="1144349"/>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761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black">
          <a:xfrm>
            <a:off x="308387"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Primary Proposed Insured’s eSignature</a:t>
            </a:r>
            <a:endParaRPr lang="en-US" dirty="0">
              <a:solidFill>
                <a:schemeClr val="accent1"/>
              </a:solidFill>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43000"/>
            <a:ext cx="5002456" cy="540855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Down Arrow 7"/>
          <p:cNvSpPr/>
          <p:nvPr/>
        </p:nvSpPr>
        <p:spPr>
          <a:xfrm rot="16200000">
            <a:off x="1484776" y="1209899"/>
            <a:ext cx="762899" cy="1144349"/>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62125"/>
            <a:ext cx="6608763" cy="33337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2356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584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black">
          <a:xfrm>
            <a:off x="308387" y="533400"/>
            <a:ext cx="804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5613" rtl="0" eaLnBrk="0" fontAlgn="base" hangingPunct="0">
              <a:spcBef>
                <a:spcPct val="0"/>
              </a:spcBef>
              <a:spcAft>
                <a:spcPct val="0"/>
              </a:spcAft>
              <a:defRPr lang="en-US" sz="2200" b="1" kern="1200" dirty="0">
                <a:solidFill>
                  <a:schemeClr val="tx1"/>
                </a:solidFill>
                <a:latin typeface="Arial" panose="020B0604020202020204" pitchFamily="34" charset="0"/>
                <a:ea typeface="+mj-ea"/>
                <a:cs typeface="Arial" panose="020B0604020202020204" pitchFamily="34" charset="0"/>
              </a:defRPr>
            </a:lvl1pPr>
            <a:lvl2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5613"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986"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972"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959"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945" algn="l" defTabSz="456986"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dirty="0" smtClean="0">
                <a:solidFill>
                  <a:schemeClr val="accent1"/>
                </a:solidFill>
              </a:rPr>
              <a:t>eSignature </a:t>
            </a:r>
            <a:r>
              <a:rPr lang="en-US" dirty="0" err="1" smtClean="0">
                <a:solidFill>
                  <a:schemeClr val="accent1"/>
                </a:solidFill>
              </a:rPr>
              <a:t>eMail</a:t>
            </a:r>
            <a:r>
              <a:rPr lang="en-US" dirty="0" smtClean="0">
                <a:solidFill>
                  <a:schemeClr val="accent1"/>
                </a:solidFill>
              </a:rPr>
              <a:t> Confirmation</a:t>
            </a:r>
            <a:endParaRPr lang="en-US" dirty="0">
              <a:solidFill>
                <a:schemeClr val="accent1"/>
              </a:solidFill>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1295400"/>
            <a:ext cx="6580187" cy="467677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p:cNvSpPr/>
          <p:nvPr/>
        </p:nvSpPr>
        <p:spPr>
          <a:xfrm rot="5400000">
            <a:off x="4686525" y="3505424"/>
            <a:ext cx="762899" cy="1144349"/>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0967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question 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2819400" cy="323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1887538" y="4648200"/>
            <a:ext cx="46418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ormAutofit fontScale="97500"/>
          </a:bodyPr>
          <a:lstStyle>
            <a:lvl1pPr algn="l" defTabSz="508000" rtl="0" eaLnBrk="0" fontAlgn="base" hangingPunct="0">
              <a:spcBef>
                <a:spcPct val="0"/>
              </a:spcBef>
              <a:spcAft>
                <a:spcPct val="0"/>
              </a:spcAft>
              <a:defRPr lang="en-US" sz="2200" kern="1200" dirty="0">
                <a:solidFill>
                  <a:schemeClr val="tx1"/>
                </a:solidFill>
                <a:latin typeface="Century Gothic" pitchFamily="34" charset="0"/>
                <a:ea typeface="+mj-ea"/>
                <a:cs typeface="+mj-cs"/>
              </a:defRPr>
            </a:lvl1pPr>
            <a:lvl2pPr algn="l" defTabSz="508000" rtl="0" eaLnBrk="0" fontAlgn="base" hangingPunct="0">
              <a:spcBef>
                <a:spcPct val="0"/>
              </a:spcBef>
              <a:spcAft>
                <a:spcPct val="0"/>
              </a:spcAft>
              <a:defRPr sz="2200">
                <a:solidFill>
                  <a:schemeClr val="tx1"/>
                </a:solidFill>
                <a:latin typeface="Century Gothic" pitchFamily="34" charset="0"/>
              </a:defRPr>
            </a:lvl2pPr>
            <a:lvl3pPr algn="l" defTabSz="508000" rtl="0" eaLnBrk="0" fontAlgn="base" hangingPunct="0">
              <a:spcBef>
                <a:spcPct val="0"/>
              </a:spcBef>
              <a:spcAft>
                <a:spcPct val="0"/>
              </a:spcAft>
              <a:defRPr sz="2200">
                <a:solidFill>
                  <a:schemeClr val="tx1"/>
                </a:solidFill>
                <a:latin typeface="Century Gothic" pitchFamily="34" charset="0"/>
              </a:defRPr>
            </a:lvl3pPr>
            <a:lvl4pPr algn="l" defTabSz="508000" rtl="0" eaLnBrk="0" fontAlgn="base" hangingPunct="0">
              <a:spcBef>
                <a:spcPct val="0"/>
              </a:spcBef>
              <a:spcAft>
                <a:spcPct val="0"/>
              </a:spcAft>
              <a:defRPr sz="2200">
                <a:solidFill>
                  <a:schemeClr val="tx1"/>
                </a:solidFill>
                <a:latin typeface="Century Gothic" pitchFamily="34" charset="0"/>
              </a:defRPr>
            </a:lvl4pPr>
            <a:lvl5pPr algn="l" defTabSz="508000" rtl="0" eaLnBrk="0" fontAlgn="base" hangingPunct="0">
              <a:spcBef>
                <a:spcPct val="0"/>
              </a:spcBef>
              <a:spcAft>
                <a:spcPct val="0"/>
              </a:spcAft>
              <a:defRPr sz="2200">
                <a:solidFill>
                  <a:schemeClr val="tx1"/>
                </a:solidFill>
                <a:latin typeface="Century Gothic" pitchFamily="34" charset="0"/>
              </a:defRPr>
            </a:lvl5pPr>
            <a:lvl6pPr marL="509412" algn="l" defTabSz="509412" rtl="0" fontAlgn="base">
              <a:spcBef>
                <a:spcPct val="0"/>
              </a:spcBef>
              <a:spcAft>
                <a:spcPct val="0"/>
              </a:spcAft>
              <a:defRPr sz="2200">
                <a:solidFill>
                  <a:schemeClr val="tx1"/>
                </a:solidFill>
                <a:latin typeface="Century Gothic" pitchFamily="34" charset="0"/>
              </a:defRPr>
            </a:lvl6pPr>
            <a:lvl7pPr marL="1018824" algn="l" defTabSz="509412" rtl="0" fontAlgn="base">
              <a:spcBef>
                <a:spcPct val="0"/>
              </a:spcBef>
              <a:spcAft>
                <a:spcPct val="0"/>
              </a:spcAft>
              <a:defRPr sz="2200">
                <a:solidFill>
                  <a:schemeClr val="tx1"/>
                </a:solidFill>
                <a:latin typeface="Century Gothic" pitchFamily="34" charset="0"/>
              </a:defRPr>
            </a:lvl7pPr>
            <a:lvl8pPr marL="1528237" algn="l" defTabSz="509412" rtl="0" fontAlgn="base">
              <a:spcBef>
                <a:spcPct val="0"/>
              </a:spcBef>
              <a:spcAft>
                <a:spcPct val="0"/>
              </a:spcAft>
              <a:defRPr sz="2200">
                <a:solidFill>
                  <a:schemeClr val="tx1"/>
                </a:solidFill>
                <a:latin typeface="Century Gothic" pitchFamily="34" charset="0"/>
              </a:defRPr>
            </a:lvl8pPr>
            <a:lvl9pPr marL="2037649" algn="l" defTabSz="509412" rtl="0" fontAlgn="base">
              <a:spcBef>
                <a:spcPct val="0"/>
              </a:spcBef>
              <a:spcAft>
                <a:spcPct val="0"/>
              </a:spcAft>
              <a:defRPr sz="2200">
                <a:solidFill>
                  <a:schemeClr val="tx1"/>
                </a:solidFill>
                <a:latin typeface="Century Gothic" pitchFamily="34" charset="0"/>
              </a:defRPr>
            </a:lvl9pPr>
          </a:lstStyle>
          <a:p>
            <a:pPr algn="ctr" eaLnBrk="1" hangingPunct="1">
              <a:defRPr/>
            </a:pPr>
            <a:r>
              <a:rPr sz="5900" b="1">
                <a:solidFill>
                  <a:srgbClr val="0070C0"/>
                </a:solidFill>
              </a:rPr>
              <a:t>Questions</a:t>
            </a:r>
          </a:p>
        </p:txBody>
      </p:sp>
    </p:spTree>
    <p:extLst>
      <p:ext uri="{BB962C8B-B14F-4D97-AF65-F5344CB8AC3E}">
        <p14:creationId xmlns:p14="http://schemas.microsoft.com/office/powerpoint/2010/main" val="465025834"/>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a:xfrm>
            <a:off x="549275" y="1319213"/>
            <a:ext cx="8045450" cy="4395787"/>
          </a:xfrm>
        </p:spPr>
        <p:txBody>
          <a:bodyPr/>
          <a:lstStyle/>
          <a:p>
            <a:pPr marL="0" indent="0" algn="just">
              <a:buFont typeface="Wingdings" pitchFamily="2" charset="2"/>
              <a:buNone/>
            </a:pPr>
            <a:r>
              <a:rPr lang="en-US" altLang="en-US" sz="1200" dirty="0" smtClean="0">
                <a:solidFill>
                  <a:schemeClr val="accent1"/>
                </a:solidFill>
              </a:rPr>
              <a:t>Policies issued by: American General Life Insurance Company (AGL), Policy Form Numbers ICC15-15603, ICC15-15604, ICC15-15602, ICC15-15600, 82012, 82410, 88390, ICC14-14002, 14306, ICC15-15997, ICC15-15996, ICC15-15994, ICC15-15271, ICC15-15274, ICC15-15272, ICC15-15273. Issuing company AGL is responsible for financial obligations of insurance products and is a member of American International Group, Inc. (AIG). AGL does not solicit business in the state of New York. Products may not be available in all states and product features may vary by state. Guarantees are backed by the claims-paying ability of the issuing insurance company.</a:t>
            </a:r>
          </a:p>
          <a:p>
            <a:pPr marL="0" indent="0" algn="just">
              <a:buFont typeface="Wingdings" pitchFamily="2" charset="2"/>
              <a:buNone/>
            </a:pPr>
            <a:r>
              <a:rPr lang="en-US" altLang="en-US" sz="1200" dirty="0" smtClean="0">
                <a:solidFill>
                  <a:schemeClr val="accent1"/>
                </a:solidFill>
              </a:rPr>
              <a:t>AIG is the marketing name for the worldwide property-casualty, life and retirement, and general insurance operations of American International Group, Inc. For additional information, please visit our website at www.aig.com. All products and services are written or provided by subsidiaries or affiliates of American International Group, Inc. Products or services may not be available in all countries, and coverage is subject to actual policy language.</a:t>
            </a:r>
          </a:p>
          <a:p>
            <a:pPr marL="0" indent="0" algn="just">
              <a:buFont typeface="Wingdings" pitchFamily="2" charset="2"/>
              <a:buNone/>
            </a:pPr>
            <a:r>
              <a:rPr lang="en-US" altLang="en-US" sz="1200" dirty="0" smtClean="0">
                <a:solidFill>
                  <a:schemeClr val="accent1"/>
                </a:solidFill>
              </a:rPr>
              <a:t>This information is general in nature, may be subject to change, and does not constitute legal, tax or accounting advice from any company, its employees, financial professionals or other representatives. Applicable laws and regulations are complex and subject to change. Any tax statements in this material are not intended to suggest the avoidance of U.S. federal, state or local tax penalties. For advice concerning your individual circumstances, consult a professional attorney, tax advisor or accountant.</a:t>
            </a:r>
          </a:p>
          <a:p>
            <a:pPr marL="0" indent="0" algn="just">
              <a:buFont typeface="Wingdings" pitchFamily="2" charset="2"/>
              <a:buNone/>
            </a:pPr>
            <a:r>
              <a:rPr lang="en-US" altLang="en-US" sz="1200" dirty="0" smtClean="0">
                <a:solidFill>
                  <a:schemeClr val="accent1"/>
                </a:solidFill>
              </a:rPr>
              <a:t>Please visit </a:t>
            </a:r>
            <a:r>
              <a:rPr lang="en-US" altLang="en-US" sz="1200" dirty="0" smtClean="0">
                <a:solidFill>
                  <a:schemeClr val="accent1"/>
                </a:solidFill>
                <a:hlinkClick r:id="rId3"/>
              </a:rPr>
              <a:t>www.qualityoflifeinsurance.com</a:t>
            </a:r>
            <a:r>
              <a:rPr lang="en-US" altLang="en-US" sz="1200" dirty="0" smtClean="0">
                <a:solidFill>
                  <a:schemeClr val="accent1"/>
                </a:solidFill>
              </a:rPr>
              <a:t> for important disclosures regarding accelerated benefit riders.</a:t>
            </a:r>
          </a:p>
          <a:p>
            <a:pPr marL="0" indent="0" algn="just">
              <a:buFont typeface="Wingdings" pitchFamily="2" charset="2"/>
              <a:buNone/>
            </a:pPr>
            <a:r>
              <a:rPr lang="en-US" altLang="en-US" sz="1200" dirty="0" smtClean="0">
                <a:solidFill>
                  <a:schemeClr val="accent1"/>
                </a:solidFill>
              </a:rPr>
              <a:t>© AIG 2017. All rights reserved</a:t>
            </a:r>
          </a:p>
          <a:p>
            <a:pPr marL="0" indent="0" algn="just">
              <a:buFont typeface="Wingdings" pitchFamily="2" charset="2"/>
              <a:buNone/>
            </a:pPr>
            <a:endParaRPr lang="en-US" altLang="en-US" sz="1200" dirty="0">
              <a:solidFill>
                <a:schemeClr val="accent1"/>
              </a:solidFill>
            </a:endParaRPr>
          </a:p>
          <a:p>
            <a:pPr marL="0" indent="0" algn="just">
              <a:buFont typeface="Wingdings" pitchFamily="2" charset="2"/>
              <a:buNone/>
            </a:pPr>
            <a:endParaRPr lang="en-US" altLang="en-US" sz="1200" dirty="0" smtClean="0">
              <a:solidFill>
                <a:schemeClr val="accent1"/>
              </a:solidFill>
            </a:endParaRPr>
          </a:p>
          <a:p>
            <a:pPr marL="0" indent="0" algn="just">
              <a:buFont typeface="Wingdings" pitchFamily="2" charset="2"/>
              <a:buNone/>
            </a:pPr>
            <a:r>
              <a:rPr lang="en-US" altLang="en-US" sz="1200" dirty="0" smtClean="0">
                <a:solidFill>
                  <a:schemeClr val="accent1"/>
                </a:solidFill>
              </a:rPr>
              <a:t>AGLC110873</a:t>
            </a:r>
          </a:p>
        </p:txBody>
      </p:sp>
      <p:sp>
        <p:nvSpPr>
          <p:cNvPr id="87043" name="Rectangle 2"/>
          <p:cNvSpPr>
            <a:spLocks noGrp="1" noChangeArrowheads="1"/>
          </p:cNvSpPr>
          <p:nvPr>
            <p:ph type="title"/>
          </p:nvPr>
        </p:nvSpPr>
        <p:spPr>
          <a:xfrm>
            <a:off x="530225" y="274638"/>
            <a:ext cx="8045450" cy="511175"/>
          </a:xfrm>
        </p:spPr>
        <p:txBody>
          <a:bodyPr/>
          <a:lstStyle/>
          <a:p>
            <a:pPr>
              <a:tabLst>
                <a:tab pos="6064250" algn="l"/>
              </a:tabLst>
            </a:pPr>
            <a:r>
              <a:rPr lang="en-US" altLang="en-US" sz="1800" smtClean="0"/>
              <a:t>Important Information</a:t>
            </a:r>
          </a:p>
        </p:txBody>
      </p:sp>
    </p:spTree>
    <p:extLst>
      <p:ext uri="{BB962C8B-B14F-4D97-AF65-F5344CB8AC3E}">
        <p14:creationId xmlns:p14="http://schemas.microsoft.com/office/powerpoint/2010/main" val="33085252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549852" y="4495800"/>
            <a:ext cx="8044295" cy="1332293"/>
          </a:xfrm>
        </p:spPr>
        <p:txBody>
          <a:bodyPr/>
          <a:lstStyle/>
          <a:p>
            <a:r>
              <a:rPr lang="en-US" dirty="0" smtClean="0"/>
              <a:t>Start a new case from scratch</a:t>
            </a:r>
          </a:p>
          <a:p>
            <a:r>
              <a:rPr lang="en-US" dirty="0" smtClean="0"/>
              <a:t>View previous cases that have been started or submitted in </a:t>
            </a:r>
            <a:r>
              <a:rPr lang="en-US" dirty="0" err="1" smtClean="0"/>
              <a:t>iGo</a:t>
            </a:r>
            <a:r>
              <a:rPr lang="en-US" dirty="0" smtClean="0"/>
              <a:t> </a:t>
            </a:r>
            <a:r>
              <a:rPr lang="en-US" dirty="0" err="1" smtClean="0"/>
              <a:t>eApplciation</a:t>
            </a:r>
            <a:endParaRPr lang="en-US" dirty="0"/>
          </a:p>
        </p:txBody>
      </p:sp>
    </p:spTree>
    <p:extLst>
      <p:ext uri="{BB962C8B-B14F-4D97-AF65-F5344CB8AC3E}">
        <p14:creationId xmlns:p14="http://schemas.microsoft.com/office/powerpoint/2010/main" val="4000342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87" y="1143000"/>
            <a:ext cx="8382313" cy="497422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a:xfrm>
            <a:off x="228600" y="531812"/>
            <a:ext cx="8045450" cy="306388"/>
          </a:xfrm>
        </p:spPr>
        <p:txBody>
          <a:bodyPr/>
          <a:lstStyle/>
          <a:p>
            <a:r>
              <a:rPr lang="en-US" dirty="0" smtClean="0">
                <a:solidFill>
                  <a:schemeClr val="accent1"/>
                </a:solidFill>
              </a:rPr>
              <a:t>Start New Case</a:t>
            </a:r>
            <a:endParaRPr lang="en-US" dirty="0">
              <a:solidFill>
                <a:schemeClr val="accent1"/>
              </a:solidFill>
            </a:endParaRPr>
          </a:p>
        </p:txBody>
      </p:sp>
      <p:sp>
        <p:nvSpPr>
          <p:cNvPr id="5" name="Rectangle 4"/>
          <p:cNvSpPr/>
          <p:nvPr/>
        </p:nvSpPr>
        <p:spPr>
          <a:xfrm>
            <a:off x="330200" y="1981200"/>
            <a:ext cx="8356600" cy="157647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4E4"/>
              </a:solidFill>
            </a:endParaRPr>
          </a:p>
        </p:txBody>
      </p:sp>
      <p:sp>
        <p:nvSpPr>
          <p:cNvPr id="6" name="TextBox 5"/>
          <p:cNvSpPr txBox="1"/>
          <p:nvPr/>
        </p:nvSpPr>
        <p:spPr>
          <a:xfrm>
            <a:off x="5410200" y="2971800"/>
            <a:ext cx="3124200" cy="369332"/>
          </a:xfrm>
          <a:prstGeom prst="rect">
            <a:avLst/>
          </a:prstGeom>
          <a:solidFill>
            <a:schemeClr val="accent1"/>
          </a:solidFill>
        </p:spPr>
        <p:txBody>
          <a:bodyPr wrap="square" rtlCol="0">
            <a:spAutoFit/>
          </a:bodyPr>
          <a:lstStyle/>
          <a:p>
            <a:r>
              <a:rPr lang="en-US" dirty="0" smtClean="0">
                <a:solidFill>
                  <a:srgbClr val="FFFFFF"/>
                </a:solidFill>
              </a:rPr>
              <a:t>Enter Proposed Insured Info</a:t>
            </a:r>
            <a:endParaRPr lang="en-US" dirty="0">
              <a:solidFill>
                <a:srgbClr val="FFFFFF"/>
              </a:solidFill>
            </a:endParaRPr>
          </a:p>
        </p:txBody>
      </p:sp>
      <p:sp>
        <p:nvSpPr>
          <p:cNvPr id="7" name="Rectangle 6"/>
          <p:cNvSpPr/>
          <p:nvPr/>
        </p:nvSpPr>
        <p:spPr>
          <a:xfrm>
            <a:off x="330200" y="3557675"/>
            <a:ext cx="8356600" cy="8619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4E4"/>
              </a:solidFill>
            </a:endParaRPr>
          </a:p>
        </p:txBody>
      </p:sp>
      <p:sp>
        <p:nvSpPr>
          <p:cNvPr id="8" name="TextBox 7"/>
          <p:cNvSpPr txBox="1"/>
          <p:nvPr/>
        </p:nvSpPr>
        <p:spPr>
          <a:xfrm>
            <a:off x="5791200" y="3886200"/>
            <a:ext cx="2438400" cy="369332"/>
          </a:xfrm>
          <a:prstGeom prst="rect">
            <a:avLst/>
          </a:prstGeom>
          <a:solidFill>
            <a:schemeClr val="accent1"/>
          </a:solidFill>
        </p:spPr>
        <p:txBody>
          <a:bodyPr wrap="square" rtlCol="0">
            <a:spAutoFit/>
          </a:bodyPr>
          <a:lstStyle/>
          <a:p>
            <a:r>
              <a:rPr lang="en-US" dirty="0" smtClean="0">
                <a:solidFill>
                  <a:srgbClr val="FFFFFF"/>
                </a:solidFill>
              </a:rPr>
              <a:t>To easily recall later</a:t>
            </a:r>
            <a:endParaRPr lang="en-US" dirty="0">
              <a:solidFill>
                <a:srgbClr val="FFFFFF"/>
              </a:solidFill>
            </a:endParaRPr>
          </a:p>
        </p:txBody>
      </p:sp>
      <p:sp>
        <p:nvSpPr>
          <p:cNvPr id="9" name="Rectangle 8"/>
          <p:cNvSpPr/>
          <p:nvPr/>
        </p:nvSpPr>
        <p:spPr>
          <a:xfrm>
            <a:off x="330200" y="4495800"/>
            <a:ext cx="8356600" cy="14478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4E4"/>
              </a:solidFill>
            </a:endParaRPr>
          </a:p>
        </p:txBody>
      </p:sp>
      <p:sp>
        <p:nvSpPr>
          <p:cNvPr id="10" name="Down Arrow 9"/>
          <p:cNvSpPr/>
          <p:nvPr/>
        </p:nvSpPr>
        <p:spPr>
          <a:xfrm rot="12311727">
            <a:off x="6096000" y="5410200"/>
            <a:ext cx="609600" cy="9144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4E4"/>
              </a:solidFill>
            </a:endParaRPr>
          </a:p>
        </p:txBody>
      </p:sp>
    </p:spTree>
    <p:extLst>
      <p:ext uri="{BB962C8B-B14F-4D97-AF65-F5344CB8AC3E}">
        <p14:creationId xmlns:p14="http://schemas.microsoft.com/office/powerpoint/2010/main" val="12688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5905" y="5554854"/>
            <a:ext cx="6944129" cy="1150746"/>
          </a:xfrm>
        </p:spPr>
        <p:txBody>
          <a:bodyPr/>
          <a:lstStyle/>
          <a:p>
            <a:pPr marL="0" indent="0">
              <a:buNone/>
            </a:pPr>
            <a:r>
              <a:rPr lang="en-US" dirty="0" smtClean="0"/>
              <a:t>Run a quotation/illustration or start the </a:t>
            </a:r>
            <a:r>
              <a:rPr lang="en-US" dirty="0" err="1" smtClean="0"/>
              <a:t>eApplication</a:t>
            </a:r>
            <a:r>
              <a:rPr lang="en-US" dirty="0" smtClean="0"/>
              <a:t> for the correct product by choosing “Select” for the appropriate action.</a:t>
            </a:r>
            <a:endParaRPr lang="en-US" dirty="0"/>
          </a:p>
        </p:txBody>
      </p:sp>
      <p:sp>
        <p:nvSpPr>
          <p:cNvPr id="4" name="Title 3"/>
          <p:cNvSpPr>
            <a:spLocks noGrp="1"/>
          </p:cNvSpPr>
          <p:nvPr>
            <p:ph type="title"/>
          </p:nvPr>
        </p:nvSpPr>
        <p:spPr>
          <a:xfrm>
            <a:off x="304800" y="533400"/>
            <a:ext cx="8045450" cy="306388"/>
          </a:xfrm>
        </p:spPr>
        <p:txBody>
          <a:bodyPr/>
          <a:lstStyle/>
          <a:p>
            <a:r>
              <a:rPr lang="en-US" dirty="0" smtClean="0">
                <a:solidFill>
                  <a:schemeClr val="accent1"/>
                </a:solidFill>
              </a:rPr>
              <a:t>Find Available Products</a:t>
            </a:r>
            <a:endParaRPr lang="en-US" dirty="0">
              <a:solidFill>
                <a:schemeClr val="accent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44039"/>
            <a:ext cx="6900834" cy="430053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4953000" y="1981200"/>
            <a:ext cx="2438400" cy="336337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4E4"/>
              </a:solidFill>
            </a:endParaRPr>
          </a:p>
        </p:txBody>
      </p:sp>
    </p:spTree>
    <p:extLst>
      <p:ext uri="{BB962C8B-B14F-4D97-AF65-F5344CB8AC3E}">
        <p14:creationId xmlns:p14="http://schemas.microsoft.com/office/powerpoint/2010/main" val="2537788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854" y="4800600"/>
            <a:ext cx="8044295" cy="1332293"/>
          </a:xfrm>
        </p:spPr>
        <p:txBody>
          <a:bodyPr/>
          <a:lstStyle/>
          <a:p>
            <a:r>
              <a:rPr lang="en-US" dirty="0" smtClean="0"/>
              <a:t>Provides Case Details (Name, Face Amount, Agent of Record)</a:t>
            </a:r>
          </a:p>
          <a:p>
            <a:r>
              <a:rPr lang="en-US" dirty="0" smtClean="0"/>
              <a:t>Status of the case</a:t>
            </a:r>
          </a:p>
          <a:p>
            <a:r>
              <a:rPr lang="en-US" dirty="0" smtClean="0"/>
              <a:t>Product</a:t>
            </a:r>
          </a:p>
          <a:p>
            <a:r>
              <a:rPr lang="en-US" dirty="0" smtClean="0"/>
              <a:t>Date Modified</a:t>
            </a:r>
            <a:endParaRPr lang="en-US" dirty="0"/>
          </a:p>
        </p:txBody>
      </p:sp>
      <p:sp>
        <p:nvSpPr>
          <p:cNvPr id="4" name="Title 3"/>
          <p:cNvSpPr>
            <a:spLocks noGrp="1"/>
          </p:cNvSpPr>
          <p:nvPr>
            <p:ph type="title"/>
          </p:nvPr>
        </p:nvSpPr>
        <p:spPr>
          <a:xfrm>
            <a:off x="304800" y="457200"/>
            <a:ext cx="8045450" cy="306388"/>
          </a:xfrm>
        </p:spPr>
        <p:txBody>
          <a:bodyPr/>
          <a:lstStyle/>
          <a:p>
            <a:r>
              <a:rPr lang="en-US" dirty="0" smtClean="0">
                <a:solidFill>
                  <a:schemeClr val="accent1"/>
                </a:solidFill>
              </a:rPr>
              <a:t>My Cases</a:t>
            </a:r>
            <a:endParaRPr lang="en-US" dirty="0">
              <a:solidFill>
                <a:schemeClr val="accent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697699" cy="346233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6733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1200" y="2971800"/>
            <a:ext cx="3370613" cy="1447800"/>
          </a:xfrm>
        </p:spPr>
        <p:txBody>
          <a:bodyPr/>
          <a:lstStyle/>
          <a:p>
            <a:pPr marL="0" indent="0">
              <a:buNone/>
            </a:pPr>
            <a:r>
              <a:rPr lang="en-US" dirty="0" smtClean="0"/>
              <a:t>Provides details about what each of the statuses means as well as any action that needs to be taken.</a:t>
            </a:r>
            <a:endParaRPr lang="en-US" dirty="0"/>
          </a:p>
        </p:txBody>
      </p:sp>
      <p:sp>
        <p:nvSpPr>
          <p:cNvPr id="4" name="Title 3"/>
          <p:cNvSpPr>
            <a:spLocks noGrp="1"/>
          </p:cNvSpPr>
          <p:nvPr>
            <p:ph type="title"/>
          </p:nvPr>
        </p:nvSpPr>
        <p:spPr>
          <a:xfrm>
            <a:off x="228600" y="533400"/>
            <a:ext cx="8045450" cy="306388"/>
          </a:xfrm>
        </p:spPr>
        <p:txBody>
          <a:bodyPr/>
          <a:lstStyle/>
          <a:p>
            <a:r>
              <a:rPr lang="en-US" dirty="0" smtClean="0">
                <a:solidFill>
                  <a:schemeClr val="accent1"/>
                </a:solidFill>
              </a:rPr>
              <a:t>Status Legend</a:t>
            </a:r>
            <a:endParaRPr lang="en-US" dirty="0">
              <a:solidFill>
                <a:schemeClr val="accent1"/>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0"/>
            <a:ext cx="5541543" cy="40576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915010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IG_Presentation_Template_0513">
  <a:themeElements>
    <a:clrScheme name="AIG Template 6">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fontScheme name="AIG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IG Template 1">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AF006E"/>
        </a:hlink>
        <a:folHlink>
          <a:srgbClr val="5F5F5F"/>
        </a:folHlink>
      </a:clrScheme>
      <a:clrMap bg1="lt1" tx1="dk1" bg2="lt2" tx2="dk2" accent1="accent1" accent2="accent2" accent3="accent3" accent4="accent4" accent5="accent5" accent6="accent6" hlink="hlink" folHlink="folHlink"/>
    </a:extraClrScheme>
    <a:extraClrScheme>
      <a:clrScheme name="AIG Template 2">
        <a:dk1>
          <a:srgbClr val="5F5F5F"/>
        </a:dk1>
        <a:lt1>
          <a:srgbClr val="FDB913"/>
        </a:lt1>
        <a:dk2>
          <a:srgbClr val="78A22F"/>
        </a:dk2>
        <a:lt2>
          <a:srgbClr val="E36F1E"/>
        </a:lt2>
        <a:accent1>
          <a:srgbClr val="005984"/>
        </a:accent1>
        <a:accent2>
          <a:srgbClr val="E36F1E"/>
        </a:accent2>
        <a:accent3>
          <a:srgbClr val="FED9AA"/>
        </a:accent3>
        <a:accent4>
          <a:srgbClr val="50505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AIG Template 3">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C41230"/>
        </a:folHlink>
      </a:clrScheme>
      <a:clrMap bg1="dk2" tx1="lt1" bg2="dk1" tx2="lt2" accent1="accent1" accent2="accent2" accent3="accent3" accent4="accent4" accent5="accent5" accent6="accent6" hlink="hlink" folHlink="folHlink"/>
    </a:extraClrScheme>
    <a:extraClrScheme>
      <a:clrScheme name="AIG Template 4">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000000"/>
        </a:folHlink>
      </a:clrScheme>
      <a:clrMap bg1="dk2" tx1="lt1" bg2="dk1" tx2="lt2" accent1="accent1" accent2="accent2" accent3="accent3" accent4="accent4" accent5="accent5" accent6="accent6" hlink="hlink" folHlink="folHlink"/>
    </a:extraClrScheme>
    <a:extraClrScheme>
      <a:clrScheme name="AIG Template 5">
        <a:dk1>
          <a:srgbClr val="000000"/>
        </a:dk1>
        <a:lt1>
          <a:srgbClr val="00A4E4"/>
        </a:lt1>
        <a:dk2>
          <a:srgbClr val="5F5F5F"/>
        </a:dk2>
        <a:lt2>
          <a:srgbClr val="FDB913"/>
        </a:lt2>
        <a:accent1>
          <a:srgbClr val="005984"/>
        </a:accent1>
        <a:accent2>
          <a:srgbClr val="E36F1E"/>
        </a:accent2>
        <a:accent3>
          <a:srgbClr val="AACFEF"/>
        </a:accent3>
        <a:accent4>
          <a:srgbClr val="00000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AIG Template 6">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AIG_Presentation_Template_0513">
  <a:themeElements>
    <a:clrScheme name="AIG Template 6">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fontScheme name="AIG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IG Template 1">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AF006E"/>
        </a:hlink>
        <a:folHlink>
          <a:srgbClr val="5F5F5F"/>
        </a:folHlink>
      </a:clrScheme>
      <a:clrMap bg1="lt1" tx1="dk1" bg2="lt2" tx2="dk2" accent1="accent1" accent2="accent2" accent3="accent3" accent4="accent4" accent5="accent5" accent6="accent6" hlink="hlink" folHlink="folHlink"/>
    </a:extraClrScheme>
    <a:extraClrScheme>
      <a:clrScheme name="AIG Template 2">
        <a:dk1>
          <a:srgbClr val="5F5F5F"/>
        </a:dk1>
        <a:lt1>
          <a:srgbClr val="FDB913"/>
        </a:lt1>
        <a:dk2>
          <a:srgbClr val="78A22F"/>
        </a:dk2>
        <a:lt2>
          <a:srgbClr val="E36F1E"/>
        </a:lt2>
        <a:accent1>
          <a:srgbClr val="005984"/>
        </a:accent1>
        <a:accent2>
          <a:srgbClr val="E36F1E"/>
        </a:accent2>
        <a:accent3>
          <a:srgbClr val="FED9AA"/>
        </a:accent3>
        <a:accent4>
          <a:srgbClr val="50505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AIG Template 3">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C41230"/>
        </a:folHlink>
      </a:clrScheme>
      <a:clrMap bg1="dk2" tx1="lt1" bg2="dk1" tx2="lt2" accent1="accent1" accent2="accent2" accent3="accent3" accent4="accent4" accent5="accent5" accent6="accent6" hlink="hlink" folHlink="folHlink"/>
    </a:extraClrScheme>
    <a:extraClrScheme>
      <a:clrScheme name="AIG Template 4">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000000"/>
        </a:folHlink>
      </a:clrScheme>
      <a:clrMap bg1="dk2" tx1="lt1" bg2="dk1" tx2="lt2" accent1="accent1" accent2="accent2" accent3="accent3" accent4="accent4" accent5="accent5" accent6="accent6" hlink="hlink" folHlink="folHlink"/>
    </a:extraClrScheme>
    <a:extraClrScheme>
      <a:clrScheme name="AIG Template 5">
        <a:dk1>
          <a:srgbClr val="000000"/>
        </a:dk1>
        <a:lt1>
          <a:srgbClr val="00A4E4"/>
        </a:lt1>
        <a:dk2>
          <a:srgbClr val="5F5F5F"/>
        </a:dk2>
        <a:lt2>
          <a:srgbClr val="FDB913"/>
        </a:lt2>
        <a:accent1>
          <a:srgbClr val="005984"/>
        </a:accent1>
        <a:accent2>
          <a:srgbClr val="E36F1E"/>
        </a:accent2>
        <a:accent3>
          <a:srgbClr val="AACFEF"/>
        </a:accent3>
        <a:accent4>
          <a:srgbClr val="00000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AIG Template 6">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AIG_Presentation_Template_0513">
  <a:themeElements>
    <a:clrScheme name="AIG Template 6">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fontScheme name="AIG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IG Template 1">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AF006E"/>
        </a:hlink>
        <a:folHlink>
          <a:srgbClr val="5F5F5F"/>
        </a:folHlink>
      </a:clrScheme>
      <a:clrMap bg1="lt1" tx1="dk1" bg2="lt2" tx2="dk2" accent1="accent1" accent2="accent2" accent3="accent3" accent4="accent4" accent5="accent5" accent6="accent6" hlink="hlink" folHlink="folHlink"/>
    </a:extraClrScheme>
    <a:extraClrScheme>
      <a:clrScheme name="AIG Template 2">
        <a:dk1>
          <a:srgbClr val="5F5F5F"/>
        </a:dk1>
        <a:lt1>
          <a:srgbClr val="FDB913"/>
        </a:lt1>
        <a:dk2>
          <a:srgbClr val="78A22F"/>
        </a:dk2>
        <a:lt2>
          <a:srgbClr val="E36F1E"/>
        </a:lt2>
        <a:accent1>
          <a:srgbClr val="005984"/>
        </a:accent1>
        <a:accent2>
          <a:srgbClr val="E36F1E"/>
        </a:accent2>
        <a:accent3>
          <a:srgbClr val="FED9AA"/>
        </a:accent3>
        <a:accent4>
          <a:srgbClr val="50505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AIG Template 3">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C41230"/>
        </a:folHlink>
      </a:clrScheme>
      <a:clrMap bg1="dk2" tx1="lt1" bg2="dk1" tx2="lt2" accent1="accent1" accent2="accent2" accent3="accent3" accent4="accent4" accent5="accent5" accent6="accent6" hlink="hlink" folHlink="folHlink"/>
    </a:extraClrScheme>
    <a:extraClrScheme>
      <a:clrScheme name="AIG Template 4">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000000"/>
        </a:folHlink>
      </a:clrScheme>
      <a:clrMap bg1="dk2" tx1="lt1" bg2="dk1" tx2="lt2" accent1="accent1" accent2="accent2" accent3="accent3" accent4="accent4" accent5="accent5" accent6="accent6" hlink="hlink" folHlink="folHlink"/>
    </a:extraClrScheme>
    <a:extraClrScheme>
      <a:clrScheme name="AIG Template 5">
        <a:dk1>
          <a:srgbClr val="000000"/>
        </a:dk1>
        <a:lt1>
          <a:srgbClr val="00A4E4"/>
        </a:lt1>
        <a:dk2>
          <a:srgbClr val="5F5F5F"/>
        </a:dk2>
        <a:lt2>
          <a:srgbClr val="FDB913"/>
        </a:lt2>
        <a:accent1>
          <a:srgbClr val="005984"/>
        </a:accent1>
        <a:accent2>
          <a:srgbClr val="E36F1E"/>
        </a:accent2>
        <a:accent3>
          <a:srgbClr val="AACFEF"/>
        </a:accent3>
        <a:accent4>
          <a:srgbClr val="00000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AIG Template 6">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IG_Presentation_Template_0513">
  <a:themeElements>
    <a:clrScheme name="AIG Template 6">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fontScheme name="AIG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IG Template 1">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AF006E"/>
        </a:hlink>
        <a:folHlink>
          <a:srgbClr val="5F5F5F"/>
        </a:folHlink>
      </a:clrScheme>
      <a:clrMap bg1="lt1" tx1="dk1" bg2="lt2" tx2="dk2" accent1="accent1" accent2="accent2" accent3="accent3" accent4="accent4" accent5="accent5" accent6="accent6" hlink="hlink" folHlink="folHlink"/>
    </a:extraClrScheme>
    <a:extraClrScheme>
      <a:clrScheme name="AIG Template 2">
        <a:dk1>
          <a:srgbClr val="5F5F5F"/>
        </a:dk1>
        <a:lt1>
          <a:srgbClr val="FDB913"/>
        </a:lt1>
        <a:dk2>
          <a:srgbClr val="78A22F"/>
        </a:dk2>
        <a:lt2>
          <a:srgbClr val="E36F1E"/>
        </a:lt2>
        <a:accent1>
          <a:srgbClr val="005984"/>
        </a:accent1>
        <a:accent2>
          <a:srgbClr val="E36F1E"/>
        </a:accent2>
        <a:accent3>
          <a:srgbClr val="FED9AA"/>
        </a:accent3>
        <a:accent4>
          <a:srgbClr val="50505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AIG Template 3">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C41230"/>
        </a:folHlink>
      </a:clrScheme>
      <a:clrMap bg1="dk2" tx1="lt1" bg2="dk1" tx2="lt2" accent1="accent1" accent2="accent2" accent3="accent3" accent4="accent4" accent5="accent5" accent6="accent6" hlink="hlink" folHlink="folHlink"/>
    </a:extraClrScheme>
    <a:extraClrScheme>
      <a:clrScheme name="AIG Template 4">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000000"/>
        </a:folHlink>
      </a:clrScheme>
      <a:clrMap bg1="dk2" tx1="lt1" bg2="dk1" tx2="lt2" accent1="accent1" accent2="accent2" accent3="accent3" accent4="accent4" accent5="accent5" accent6="accent6" hlink="hlink" folHlink="folHlink"/>
    </a:extraClrScheme>
    <a:extraClrScheme>
      <a:clrScheme name="AIG Template 5">
        <a:dk1>
          <a:srgbClr val="000000"/>
        </a:dk1>
        <a:lt1>
          <a:srgbClr val="00A4E4"/>
        </a:lt1>
        <a:dk2>
          <a:srgbClr val="5F5F5F"/>
        </a:dk2>
        <a:lt2>
          <a:srgbClr val="FDB913"/>
        </a:lt2>
        <a:accent1>
          <a:srgbClr val="005984"/>
        </a:accent1>
        <a:accent2>
          <a:srgbClr val="E36F1E"/>
        </a:accent2>
        <a:accent3>
          <a:srgbClr val="AACFEF"/>
        </a:accent3>
        <a:accent4>
          <a:srgbClr val="00000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AIG Template 6">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AIG Template">
  <a:themeElements>
    <a:clrScheme name="5_AIG Template 10">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fontScheme name="5_AIG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IG Template 1">
        <a:dk1>
          <a:srgbClr val="FDB913"/>
        </a:dk1>
        <a:lt1>
          <a:srgbClr val="FFFFFF"/>
        </a:lt1>
        <a:dk2>
          <a:srgbClr val="00A4E4"/>
        </a:dk2>
        <a:lt2>
          <a:srgbClr val="5F5F5F"/>
        </a:lt2>
        <a:accent1>
          <a:srgbClr val="005984"/>
        </a:accent1>
        <a:accent2>
          <a:srgbClr val="E36F1E"/>
        </a:accent2>
        <a:accent3>
          <a:srgbClr val="AACFEF"/>
        </a:accent3>
        <a:accent4>
          <a:srgbClr val="DADADA"/>
        </a:accent4>
        <a:accent5>
          <a:srgbClr val="AAB5C2"/>
        </a:accent5>
        <a:accent6>
          <a:srgbClr val="CE641A"/>
        </a:accent6>
        <a:hlink>
          <a:srgbClr val="78A22F"/>
        </a:hlink>
        <a:folHlink>
          <a:srgbClr val="C41230"/>
        </a:folHlink>
      </a:clrScheme>
      <a:clrMap bg1="dk2" tx1="lt1" bg2="dk1" tx2="lt2" accent1="accent1" accent2="accent2" accent3="accent3" accent4="accent4" accent5="accent5" accent6="accent6" hlink="hlink" folHlink="folHlink"/>
    </a:extraClrScheme>
    <a:extraClrScheme>
      <a:clrScheme name="5_AIG Template 2">
        <a:dk1>
          <a:srgbClr val="005984"/>
        </a:dk1>
        <a:lt1>
          <a:srgbClr val="00A4E4"/>
        </a:lt1>
        <a:dk2>
          <a:srgbClr val="000000"/>
        </a:dk2>
        <a:lt2>
          <a:srgbClr val="FFFFFF"/>
        </a:lt2>
        <a:accent1>
          <a:srgbClr val="005984"/>
        </a:accent1>
        <a:accent2>
          <a:srgbClr val="E36F1E"/>
        </a:accent2>
        <a:accent3>
          <a:srgbClr val="AACFEF"/>
        </a:accent3>
        <a:accent4>
          <a:srgbClr val="004B70"/>
        </a:accent4>
        <a:accent5>
          <a:srgbClr val="AAB5C2"/>
        </a:accent5>
        <a:accent6>
          <a:srgbClr val="CE641A"/>
        </a:accent6>
        <a:hlink>
          <a:srgbClr val="AF006E"/>
        </a:hlink>
        <a:folHlink>
          <a:srgbClr val="C41230"/>
        </a:folHlink>
      </a:clrScheme>
      <a:clrMap bg1="lt1" tx1="dk1" bg2="lt2" tx2="dk2" accent1="accent1" accent2="accent2" accent3="accent3" accent4="accent4" accent5="accent5" accent6="accent6" hlink="hlink" folHlink="folHlink"/>
    </a:extraClrScheme>
    <a:extraClrScheme>
      <a:clrScheme name="5_AIG Template 3">
        <a:dk1>
          <a:srgbClr val="005984"/>
        </a:dk1>
        <a:lt1>
          <a:srgbClr val="00A4E4"/>
        </a:lt1>
        <a:dk2>
          <a:srgbClr val="000000"/>
        </a:dk2>
        <a:lt2>
          <a:srgbClr val="FFFFFF"/>
        </a:lt2>
        <a:accent1>
          <a:srgbClr val="005984"/>
        </a:accent1>
        <a:accent2>
          <a:srgbClr val="E36F1E"/>
        </a:accent2>
        <a:accent3>
          <a:srgbClr val="AACFEF"/>
        </a:accent3>
        <a:accent4>
          <a:srgbClr val="004B7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4">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5F5F5F"/>
        </a:hlink>
        <a:folHlink>
          <a:srgbClr val="000000"/>
        </a:folHlink>
      </a:clrScheme>
      <a:clrMap bg1="lt1" tx1="dk1" bg2="lt2" tx2="dk2" accent1="accent1" accent2="accent2" accent3="accent3" accent4="accent4" accent5="accent5" accent6="accent6" hlink="hlink" folHlink="folHlink"/>
    </a:extraClrScheme>
    <a:extraClrScheme>
      <a:clrScheme name="5_AIG Template 5">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AF006E"/>
        </a:hlink>
        <a:folHlink>
          <a:srgbClr val="5F5F5F"/>
        </a:folHlink>
      </a:clrScheme>
      <a:clrMap bg1="lt1" tx1="dk1" bg2="lt2" tx2="dk2" accent1="accent1" accent2="accent2" accent3="accent3" accent4="accent4" accent5="accent5" accent6="accent6" hlink="hlink" folHlink="folHlink"/>
    </a:extraClrScheme>
    <a:extraClrScheme>
      <a:clrScheme name="5_AIG Template 6">
        <a:dk1>
          <a:srgbClr val="5F5F5F"/>
        </a:dk1>
        <a:lt1>
          <a:srgbClr val="FDB913"/>
        </a:lt1>
        <a:dk2>
          <a:srgbClr val="78A22F"/>
        </a:dk2>
        <a:lt2>
          <a:srgbClr val="E36F1E"/>
        </a:lt2>
        <a:accent1>
          <a:srgbClr val="005984"/>
        </a:accent1>
        <a:accent2>
          <a:srgbClr val="E36F1E"/>
        </a:accent2>
        <a:accent3>
          <a:srgbClr val="FED9AA"/>
        </a:accent3>
        <a:accent4>
          <a:srgbClr val="50505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7">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C41230"/>
        </a:folHlink>
      </a:clrScheme>
      <a:clrMap bg1="dk2" tx1="lt1" bg2="dk1" tx2="lt2" accent1="accent1" accent2="accent2" accent3="accent3" accent4="accent4" accent5="accent5" accent6="accent6" hlink="hlink" folHlink="folHlink"/>
    </a:extraClrScheme>
    <a:extraClrScheme>
      <a:clrScheme name="5_AIG Template 8">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000000"/>
        </a:folHlink>
      </a:clrScheme>
      <a:clrMap bg1="dk2" tx1="lt1" bg2="dk1" tx2="lt2" accent1="accent1" accent2="accent2" accent3="accent3" accent4="accent4" accent5="accent5" accent6="accent6" hlink="hlink" folHlink="folHlink"/>
    </a:extraClrScheme>
    <a:extraClrScheme>
      <a:clrScheme name="5_AIG Template 9">
        <a:dk1>
          <a:srgbClr val="000000"/>
        </a:dk1>
        <a:lt1>
          <a:srgbClr val="00A4E4"/>
        </a:lt1>
        <a:dk2>
          <a:srgbClr val="5F5F5F"/>
        </a:dk2>
        <a:lt2>
          <a:srgbClr val="FDB913"/>
        </a:lt2>
        <a:accent1>
          <a:srgbClr val="005984"/>
        </a:accent1>
        <a:accent2>
          <a:srgbClr val="E36F1E"/>
        </a:accent2>
        <a:accent3>
          <a:srgbClr val="AACFEF"/>
        </a:accent3>
        <a:accent4>
          <a:srgbClr val="00000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10">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AIG Template">
  <a:themeElements>
    <a:clrScheme name="5_AIG Template 10">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fontScheme name="5_AIG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IG Template 1">
        <a:dk1>
          <a:srgbClr val="FDB913"/>
        </a:dk1>
        <a:lt1>
          <a:srgbClr val="FFFFFF"/>
        </a:lt1>
        <a:dk2>
          <a:srgbClr val="00A4E4"/>
        </a:dk2>
        <a:lt2>
          <a:srgbClr val="5F5F5F"/>
        </a:lt2>
        <a:accent1>
          <a:srgbClr val="005984"/>
        </a:accent1>
        <a:accent2>
          <a:srgbClr val="E36F1E"/>
        </a:accent2>
        <a:accent3>
          <a:srgbClr val="AACFEF"/>
        </a:accent3>
        <a:accent4>
          <a:srgbClr val="DADADA"/>
        </a:accent4>
        <a:accent5>
          <a:srgbClr val="AAB5C2"/>
        </a:accent5>
        <a:accent6>
          <a:srgbClr val="CE641A"/>
        </a:accent6>
        <a:hlink>
          <a:srgbClr val="78A22F"/>
        </a:hlink>
        <a:folHlink>
          <a:srgbClr val="C41230"/>
        </a:folHlink>
      </a:clrScheme>
      <a:clrMap bg1="dk2" tx1="lt1" bg2="dk1" tx2="lt2" accent1="accent1" accent2="accent2" accent3="accent3" accent4="accent4" accent5="accent5" accent6="accent6" hlink="hlink" folHlink="folHlink"/>
    </a:extraClrScheme>
    <a:extraClrScheme>
      <a:clrScheme name="5_AIG Template 2">
        <a:dk1>
          <a:srgbClr val="005984"/>
        </a:dk1>
        <a:lt1>
          <a:srgbClr val="00A4E4"/>
        </a:lt1>
        <a:dk2>
          <a:srgbClr val="000000"/>
        </a:dk2>
        <a:lt2>
          <a:srgbClr val="FFFFFF"/>
        </a:lt2>
        <a:accent1>
          <a:srgbClr val="005984"/>
        </a:accent1>
        <a:accent2>
          <a:srgbClr val="E36F1E"/>
        </a:accent2>
        <a:accent3>
          <a:srgbClr val="AACFEF"/>
        </a:accent3>
        <a:accent4>
          <a:srgbClr val="004B70"/>
        </a:accent4>
        <a:accent5>
          <a:srgbClr val="AAB5C2"/>
        </a:accent5>
        <a:accent6>
          <a:srgbClr val="CE641A"/>
        </a:accent6>
        <a:hlink>
          <a:srgbClr val="AF006E"/>
        </a:hlink>
        <a:folHlink>
          <a:srgbClr val="C41230"/>
        </a:folHlink>
      </a:clrScheme>
      <a:clrMap bg1="lt1" tx1="dk1" bg2="lt2" tx2="dk2" accent1="accent1" accent2="accent2" accent3="accent3" accent4="accent4" accent5="accent5" accent6="accent6" hlink="hlink" folHlink="folHlink"/>
    </a:extraClrScheme>
    <a:extraClrScheme>
      <a:clrScheme name="5_AIG Template 3">
        <a:dk1>
          <a:srgbClr val="005984"/>
        </a:dk1>
        <a:lt1>
          <a:srgbClr val="00A4E4"/>
        </a:lt1>
        <a:dk2>
          <a:srgbClr val="000000"/>
        </a:dk2>
        <a:lt2>
          <a:srgbClr val="FFFFFF"/>
        </a:lt2>
        <a:accent1>
          <a:srgbClr val="005984"/>
        </a:accent1>
        <a:accent2>
          <a:srgbClr val="E36F1E"/>
        </a:accent2>
        <a:accent3>
          <a:srgbClr val="AACFEF"/>
        </a:accent3>
        <a:accent4>
          <a:srgbClr val="004B7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4">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5F5F5F"/>
        </a:hlink>
        <a:folHlink>
          <a:srgbClr val="000000"/>
        </a:folHlink>
      </a:clrScheme>
      <a:clrMap bg1="lt1" tx1="dk1" bg2="lt2" tx2="dk2" accent1="accent1" accent2="accent2" accent3="accent3" accent4="accent4" accent5="accent5" accent6="accent6" hlink="hlink" folHlink="folHlink"/>
    </a:extraClrScheme>
    <a:extraClrScheme>
      <a:clrScheme name="5_AIG Template 5">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AF006E"/>
        </a:hlink>
        <a:folHlink>
          <a:srgbClr val="5F5F5F"/>
        </a:folHlink>
      </a:clrScheme>
      <a:clrMap bg1="lt1" tx1="dk1" bg2="lt2" tx2="dk2" accent1="accent1" accent2="accent2" accent3="accent3" accent4="accent4" accent5="accent5" accent6="accent6" hlink="hlink" folHlink="folHlink"/>
    </a:extraClrScheme>
    <a:extraClrScheme>
      <a:clrScheme name="5_AIG Template 6">
        <a:dk1>
          <a:srgbClr val="5F5F5F"/>
        </a:dk1>
        <a:lt1>
          <a:srgbClr val="FDB913"/>
        </a:lt1>
        <a:dk2>
          <a:srgbClr val="78A22F"/>
        </a:dk2>
        <a:lt2>
          <a:srgbClr val="E36F1E"/>
        </a:lt2>
        <a:accent1>
          <a:srgbClr val="005984"/>
        </a:accent1>
        <a:accent2>
          <a:srgbClr val="E36F1E"/>
        </a:accent2>
        <a:accent3>
          <a:srgbClr val="FED9AA"/>
        </a:accent3>
        <a:accent4>
          <a:srgbClr val="50505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7">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C41230"/>
        </a:folHlink>
      </a:clrScheme>
      <a:clrMap bg1="dk2" tx1="lt1" bg2="dk1" tx2="lt2" accent1="accent1" accent2="accent2" accent3="accent3" accent4="accent4" accent5="accent5" accent6="accent6" hlink="hlink" folHlink="folHlink"/>
    </a:extraClrScheme>
    <a:extraClrScheme>
      <a:clrScheme name="5_AIG Template 8">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000000"/>
        </a:folHlink>
      </a:clrScheme>
      <a:clrMap bg1="dk2" tx1="lt1" bg2="dk1" tx2="lt2" accent1="accent1" accent2="accent2" accent3="accent3" accent4="accent4" accent5="accent5" accent6="accent6" hlink="hlink" folHlink="folHlink"/>
    </a:extraClrScheme>
    <a:extraClrScheme>
      <a:clrScheme name="5_AIG Template 9">
        <a:dk1>
          <a:srgbClr val="000000"/>
        </a:dk1>
        <a:lt1>
          <a:srgbClr val="00A4E4"/>
        </a:lt1>
        <a:dk2>
          <a:srgbClr val="5F5F5F"/>
        </a:dk2>
        <a:lt2>
          <a:srgbClr val="FDB913"/>
        </a:lt2>
        <a:accent1>
          <a:srgbClr val="005984"/>
        </a:accent1>
        <a:accent2>
          <a:srgbClr val="E36F1E"/>
        </a:accent2>
        <a:accent3>
          <a:srgbClr val="AACFEF"/>
        </a:accent3>
        <a:accent4>
          <a:srgbClr val="00000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10">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AIG_Presentation_Template_0513">
  <a:themeElements>
    <a:clrScheme name="AIG Template 6">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fontScheme name="AIG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IG Template 1">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AF006E"/>
        </a:hlink>
        <a:folHlink>
          <a:srgbClr val="5F5F5F"/>
        </a:folHlink>
      </a:clrScheme>
      <a:clrMap bg1="lt1" tx1="dk1" bg2="lt2" tx2="dk2" accent1="accent1" accent2="accent2" accent3="accent3" accent4="accent4" accent5="accent5" accent6="accent6" hlink="hlink" folHlink="folHlink"/>
    </a:extraClrScheme>
    <a:extraClrScheme>
      <a:clrScheme name="AIG Template 2">
        <a:dk1>
          <a:srgbClr val="5F5F5F"/>
        </a:dk1>
        <a:lt1>
          <a:srgbClr val="FDB913"/>
        </a:lt1>
        <a:dk2>
          <a:srgbClr val="78A22F"/>
        </a:dk2>
        <a:lt2>
          <a:srgbClr val="E36F1E"/>
        </a:lt2>
        <a:accent1>
          <a:srgbClr val="005984"/>
        </a:accent1>
        <a:accent2>
          <a:srgbClr val="E36F1E"/>
        </a:accent2>
        <a:accent3>
          <a:srgbClr val="FED9AA"/>
        </a:accent3>
        <a:accent4>
          <a:srgbClr val="50505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AIG Template 3">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C41230"/>
        </a:folHlink>
      </a:clrScheme>
      <a:clrMap bg1="dk2" tx1="lt1" bg2="dk1" tx2="lt2" accent1="accent1" accent2="accent2" accent3="accent3" accent4="accent4" accent5="accent5" accent6="accent6" hlink="hlink" folHlink="folHlink"/>
    </a:extraClrScheme>
    <a:extraClrScheme>
      <a:clrScheme name="AIG Template 4">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000000"/>
        </a:folHlink>
      </a:clrScheme>
      <a:clrMap bg1="dk2" tx1="lt1" bg2="dk1" tx2="lt2" accent1="accent1" accent2="accent2" accent3="accent3" accent4="accent4" accent5="accent5" accent6="accent6" hlink="hlink" folHlink="folHlink"/>
    </a:extraClrScheme>
    <a:extraClrScheme>
      <a:clrScheme name="AIG Template 5">
        <a:dk1>
          <a:srgbClr val="000000"/>
        </a:dk1>
        <a:lt1>
          <a:srgbClr val="00A4E4"/>
        </a:lt1>
        <a:dk2>
          <a:srgbClr val="5F5F5F"/>
        </a:dk2>
        <a:lt2>
          <a:srgbClr val="FDB913"/>
        </a:lt2>
        <a:accent1>
          <a:srgbClr val="005984"/>
        </a:accent1>
        <a:accent2>
          <a:srgbClr val="E36F1E"/>
        </a:accent2>
        <a:accent3>
          <a:srgbClr val="AACFEF"/>
        </a:accent3>
        <a:accent4>
          <a:srgbClr val="00000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AIG Template 6">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AIG Template">
  <a:themeElements>
    <a:clrScheme name="5_AIG Template 10">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fontScheme name="5_AIG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IG Template 1">
        <a:dk1>
          <a:srgbClr val="FDB913"/>
        </a:dk1>
        <a:lt1>
          <a:srgbClr val="FFFFFF"/>
        </a:lt1>
        <a:dk2>
          <a:srgbClr val="00A4E4"/>
        </a:dk2>
        <a:lt2>
          <a:srgbClr val="5F5F5F"/>
        </a:lt2>
        <a:accent1>
          <a:srgbClr val="005984"/>
        </a:accent1>
        <a:accent2>
          <a:srgbClr val="E36F1E"/>
        </a:accent2>
        <a:accent3>
          <a:srgbClr val="AACFEF"/>
        </a:accent3>
        <a:accent4>
          <a:srgbClr val="DADADA"/>
        </a:accent4>
        <a:accent5>
          <a:srgbClr val="AAB5C2"/>
        </a:accent5>
        <a:accent6>
          <a:srgbClr val="CE641A"/>
        </a:accent6>
        <a:hlink>
          <a:srgbClr val="78A22F"/>
        </a:hlink>
        <a:folHlink>
          <a:srgbClr val="C41230"/>
        </a:folHlink>
      </a:clrScheme>
      <a:clrMap bg1="dk2" tx1="lt1" bg2="dk1" tx2="lt2" accent1="accent1" accent2="accent2" accent3="accent3" accent4="accent4" accent5="accent5" accent6="accent6" hlink="hlink" folHlink="folHlink"/>
    </a:extraClrScheme>
    <a:extraClrScheme>
      <a:clrScheme name="5_AIG Template 2">
        <a:dk1>
          <a:srgbClr val="005984"/>
        </a:dk1>
        <a:lt1>
          <a:srgbClr val="00A4E4"/>
        </a:lt1>
        <a:dk2>
          <a:srgbClr val="000000"/>
        </a:dk2>
        <a:lt2>
          <a:srgbClr val="FFFFFF"/>
        </a:lt2>
        <a:accent1>
          <a:srgbClr val="005984"/>
        </a:accent1>
        <a:accent2>
          <a:srgbClr val="E36F1E"/>
        </a:accent2>
        <a:accent3>
          <a:srgbClr val="AACFEF"/>
        </a:accent3>
        <a:accent4>
          <a:srgbClr val="004B70"/>
        </a:accent4>
        <a:accent5>
          <a:srgbClr val="AAB5C2"/>
        </a:accent5>
        <a:accent6>
          <a:srgbClr val="CE641A"/>
        </a:accent6>
        <a:hlink>
          <a:srgbClr val="AF006E"/>
        </a:hlink>
        <a:folHlink>
          <a:srgbClr val="C41230"/>
        </a:folHlink>
      </a:clrScheme>
      <a:clrMap bg1="lt1" tx1="dk1" bg2="lt2" tx2="dk2" accent1="accent1" accent2="accent2" accent3="accent3" accent4="accent4" accent5="accent5" accent6="accent6" hlink="hlink" folHlink="folHlink"/>
    </a:extraClrScheme>
    <a:extraClrScheme>
      <a:clrScheme name="5_AIG Template 3">
        <a:dk1>
          <a:srgbClr val="005984"/>
        </a:dk1>
        <a:lt1>
          <a:srgbClr val="00A4E4"/>
        </a:lt1>
        <a:dk2>
          <a:srgbClr val="000000"/>
        </a:dk2>
        <a:lt2>
          <a:srgbClr val="FFFFFF"/>
        </a:lt2>
        <a:accent1>
          <a:srgbClr val="005984"/>
        </a:accent1>
        <a:accent2>
          <a:srgbClr val="E36F1E"/>
        </a:accent2>
        <a:accent3>
          <a:srgbClr val="AACFEF"/>
        </a:accent3>
        <a:accent4>
          <a:srgbClr val="004B7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4">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5F5F5F"/>
        </a:hlink>
        <a:folHlink>
          <a:srgbClr val="000000"/>
        </a:folHlink>
      </a:clrScheme>
      <a:clrMap bg1="lt1" tx1="dk1" bg2="lt2" tx2="dk2" accent1="accent1" accent2="accent2" accent3="accent3" accent4="accent4" accent5="accent5" accent6="accent6" hlink="hlink" folHlink="folHlink"/>
    </a:extraClrScheme>
    <a:extraClrScheme>
      <a:clrScheme name="5_AIG Template 5">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AF006E"/>
        </a:hlink>
        <a:folHlink>
          <a:srgbClr val="5F5F5F"/>
        </a:folHlink>
      </a:clrScheme>
      <a:clrMap bg1="lt1" tx1="dk1" bg2="lt2" tx2="dk2" accent1="accent1" accent2="accent2" accent3="accent3" accent4="accent4" accent5="accent5" accent6="accent6" hlink="hlink" folHlink="folHlink"/>
    </a:extraClrScheme>
    <a:extraClrScheme>
      <a:clrScheme name="5_AIG Template 6">
        <a:dk1>
          <a:srgbClr val="5F5F5F"/>
        </a:dk1>
        <a:lt1>
          <a:srgbClr val="FDB913"/>
        </a:lt1>
        <a:dk2>
          <a:srgbClr val="78A22F"/>
        </a:dk2>
        <a:lt2>
          <a:srgbClr val="E36F1E"/>
        </a:lt2>
        <a:accent1>
          <a:srgbClr val="005984"/>
        </a:accent1>
        <a:accent2>
          <a:srgbClr val="E36F1E"/>
        </a:accent2>
        <a:accent3>
          <a:srgbClr val="FED9AA"/>
        </a:accent3>
        <a:accent4>
          <a:srgbClr val="50505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7">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C41230"/>
        </a:folHlink>
      </a:clrScheme>
      <a:clrMap bg1="dk2" tx1="lt1" bg2="dk1" tx2="lt2" accent1="accent1" accent2="accent2" accent3="accent3" accent4="accent4" accent5="accent5" accent6="accent6" hlink="hlink" folHlink="folHlink"/>
    </a:extraClrScheme>
    <a:extraClrScheme>
      <a:clrScheme name="5_AIG Template 8">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000000"/>
        </a:folHlink>
      </a:clrScheme>
      <a:clrMap bg1="dk2" tx1="lt1" bg2="dk1" tx2="lt2" accent1="accent1" accent2="accent2" accent3="accent3" accent4="accent4" accent5="accent5" accent6="accent6" hlink="hlink" folHlink="folHlink"/>
    </a:extraClrScheme>
    <a:extraClrScheme>
      <a:clrScheme name="5_AIG Template 9">
        <a:dk1>
          <a:srgbClr val="000000"/>
        </a:dk1>
        <a:lt1>
          <a:srgbClr val="00A4E4"/>
        </a:lt1>
        <a:dk2>
          <a:srgbClr val="5F5F5F"/>
        </a:dk2>
        <a:lt2>
          <a:srgbClr val="FDB913"/>
        </a:lt2>
        <a:accent1>
          <a:srgbClr val="005984"/>
        </a:accent1>
        <a:accent2>
          <a:srgbClr val="E36F1E"/>
        </a:accent2>
        <a:accent3>
          <a:srgbClr val="AACFEF"/>
        </a:accent3>
        <a:accent4>
          <a:srgbClr val="00000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10">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AIG Template">
  <a:themeElements>
    <a:clrScheme name="5_AIG Template 10">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fontScheme name="5_AIG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IG Template 1">
        <a:dk1>
          <a:srgbClr val="FDB913"/>
        </a:dk1>
        <a:lt1>
          <a:srgbClr val="FFFFFF"/>
        </a:lt1>
        <a:dk2>
          <a:srgbClr val="00A4E4"/>
        </a:dk2>
        <a:lt2>
          <a:srgbClr val="5F5F5F"/>
        </a:lt2>
        <a:accent1>
          <a:srgbClr val="005984"/>
        </a:accent1>
        <a:accent2>
          <a:srgbClr val="E36F1E"/>
        </a:accent2>
        <a:accent3>
          <a:srgbClr val="AACFEF"/>
        </a:accent3>
        <a:accent4>
          <a:srgbClr val="DADADA"/>
        </a:accent4>
        <a:accent5>
          <a:srgbClr val="AAB5C2"/>
        </a:accent5>
        <a:accent6>
          <a:srgbClr val="CE641A"/>
        </a:accent6>
        <a:hlink>
          <a:srgbClr val="78A22F"/>
        </a:hlink>
        <a:folHlink>
          <a:srgbClr val="C41230"/>
        </a:folHlink>
      </a:clrScheme>
      <a:clrMap bg1="dk2" tx1="lt1" bg2="dk1" tx2="lt2" accent1="accent1" accent2="accent2" accent3="accent3" accent4="accent4" accent5="accent5" accent6="accent6" hlink="hlink" folHlink="folHlink"/>
    </a:extraClrScheme>
    <a:extraClrScheme>
      <a:clrScheme name="5_AIG Template 2">
        <a:dk1>
          <a:srgbClr val="005984"/>
        </a:dk1>
        <a:lt1>
          <a:srgbClr val="00A4E4"/>
        </a:lt1>
        <a:dk2>
          <a:srgbClr val="000000"/>
        </a:dk2>
        <a:lt2>
          <a:srgbClr val="FFFFFF"/>
        </a:lt2>
        <a:accent1>
          <a:srgbClr val="005984"/>
        </a:accent1>
        <a:accent2>
          <a:srgbClr val="E36F1E"/>
        </a:accent2>
        <a:accent3>
          <a:srgbClr val="AACFEF"/>
        </a:accent3>
        <a:accent4>
          <a:srgbClr val="004B70"/>
        </a:accent4>
        <a:accent5>
          <a:srgbClr val="AAB5C2"/>
        </a:accent5>
        <a:accent6>
          <a:srgbClr val="CE641A"/>
        </a:accent6>
        <a:hlink>
          <a:srgbClr val="AF006E"/>
        </a:hlink>
        <a:folHlink>
          <a:srgbClr val="C41230"/>
        </a:folHlink>
      </a:clrScheme>
      <a:clrMap bg1="lt1" tx1="dk1" bg2="lt2" tx2="dk2" accent1="accent1" accent2="accent2" accent3="accent3" accent4="accent4" accent5="accent5" accent6="accent6" hlink="hlink" folHlink="folHlink"/>
    </a:extraClrScheme>
    <a:extraClrScheme>
      <a:clrScheme name="5_AIG Template 3">
        <a:dk1>
          <a:srgbClr val="005984"/>
        </a:dk1>
        <a:lt1>
          <a:srgbClr val="00A4E4"/>
        </a:lt1>
        <a:dk2>
          <a:srgbClr val="000000"/>
        </a:dk2>
        <a:lt2>
          <a:srgbClr val="FFFFFF"/>
        </a:lt2>
        <a:accent1>
          <a:srgbClr val="005984"/>
        </a:accent1>
        <a:accent2>
          <a:srgbClr val="E36F1E"/>
        </a:accent2>
        <a:accent3>
          <a:srgbClr val="AACFEF"/>
        </a:accent3>
        <a:accent4>
          <a:srgbClr val="004B7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4">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5F5F5F"/>
        </a:hlink>
        <a:folHlink>
          <a:srgbClr val="000000"/>
        </a:folHlink>
      </a:clrScheme>
      <a:clrMap bg1="lt1" tx1="dk1" bg2="lt2" tx2="dk2" accent1="accent1" accent2="accent2" accent3="accent3" accent4="accent4" accent5="accent5" accent6="accent6" hlink="hlink" folHlink="folHlink"/>
    </a:extraClrScheme>
    <a:extraClrScheme>
      <a:clrScheme name="5_AIG Template 5">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AF006E"/>
        </a:hlink>
        <a:folHlink>
          <a:srgbClr val="5F5F5F"/>
        </a:folHlink>
      </a:clrScheme>
      <a:clrMap bg1="lt1" tx1="dk1" bg2="lt2" tx2="dk2" accent1="accent1" accent2="accent2" accent3="accent3" accent4="accent4" accent5="accent5" accent6="accent6" hlink="hlink" folHlink="folHlink"/>
    </a:extraClrScheme>
    <a:extraClrScheme>
      <a:clrScheme name="5_AIG Template 6">
        <a:dk1>
          <a:srgbClr val="5F5F5F"/>
        </a:dk1>
        <a:lt1>
          <a:srgbClr val="FDB913"/>
        </a:lt1>
        <a:dk2>
          <a:srgbClr val="78A22F"/>
        </a:dk2>
        <a:lt2>
          <a:srgbClr val="E36F1E"/>
        </a:lt2>
        <a:accent1>
          <a:srgbClr val="005984"/>
        </a:accent1>
        <a:accent2>
          <a:srgbClr val="E36F1E"/>
        </a:accent2>
        <a:accent3>
          <a:srgbClr val="FED9AA"/>
        </a:accent3>
        <a:accent4>
          <a:srgbClr val="50505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7">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C41230"/>
        </a:folHlink>
      </a:clrScheme>
      <a:clrMap bg1="dk2" tx1="lt1" bg2="dk1" tx2="lt2" accent1="accent1" accent2="accent2" accent3="accent3" accent4="accent4" accent5="accent5" accent6="accent6" hlink="hlink" folHlink="folHlink"/>
    </a:extraClrScheme>
    <a:extraClrScheme>
      <a:clrScheme name="5_AIG Template 8">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000000"/>
        </a:folHlink>
      </a:clrScheme>
      <a:clrMap bg1="dk2" tx1="lt1" bg2="dk1" tx2="lt2" accent1="accent1" accent2="accent2" accent3="accent3" accent4="accent4" accent5="accent5" accent6="accent6" hlink="hlink" folHlink="folHlink"/>
    </a:extraClrScheme>
    <a:extraClrScheme>
      <a:clrScheme name="5_AIG Template 9">
        <a:dk1>
          <a:srgbClr val="000000"/>
        </a:dk1>
        <a:lt1>
          <a:srgbClr val="00A4E4"/>
        </a:lt1>
        <a:dk2>
          <a:srgbClr val="5F5F5F"/>
        </a:dk2>
        <a:lt2>
          <a:srgbClr val="FDB913"/>
        </a:lt2>
        <a:accent1>
          <a:srgbClr val="005984"/>
        </a:accent1>
        <a:accent2>
          <a:srgbClr val="E36F1E"/>
        </a:accent2>
        <a:accent3>
          <a:srgbClr val="AACFEF"/>
        </a:accent3>
        <a:accent4>
          <a:srgbClr val="00000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10">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IG_16x9 PPT template_042016">
  <a:themeElements>
    <a:clrScheme name="AIG FINAL">
      <a:dk1>
        <a:srgbClr val="333333"/>
      </a:dk1>
      <a:lt1>
        <a:sysClr val="window" lastClr="FFFFFF"/>
      </a:lt1>
      <a:dk2>
        <a:srgbClr val="333333"/>
      </a:dk2>
      <a:lt2>
        <a:srgbClr val="FFFFFF"/>
      </a:lt2>
      <a:accent1>
        <a:srgbClr val="00A4E4"/>
      </a:accent1>
      <a:accent2>
        <a:srgbClr val="FBCA5C"/>
      </a:accent2>
      <a:accent3>
        <a:srgbClr val="92B45B"/>
      </a:accent3>
      <a:accent4>
        <a:srgbClr val="0073AE"/>
      </a:accent4>
      <a:accent5>
        <a:srgbClr val="FDDF9D"/>
      </a:accent5>
      <a:accent6>
        <a:srgbClr val="BDD19D"/>
      </a:accent6>
      <a:hlink>
        <a:srgbClr val="00A4E4"/>
      </a:hlink>
      <a:folHlink>
        <a:srgbClr val="76777B"/>
      </a:folHlink>
    </a:clrScheme>
    <a:fontScheme name="AIG">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3890</Words>
  <Application>Microsoft Office PowerPoint</Application>
  <PresentationFormat>On-screen Show (4:3)</PresentationFormat>
  <Paragraphs>319</Paragraphs>
  <Slides>44</Slides>
  <Notes>44</Notes>
  <HiddenSlides>0</HiddenSlides>
  <MMClips>0</MMClips>
  <ScaleCrop>false</ScaleCrop>
  <HeadingPairs>
    <vt:vector size="4" baseType="variant">
      <vt:variant>
        <vt:lpstr>Theme</vt:lpstr>
      </vt:variant>
      <vt:variant>
        <vt:i4>10</vt:i4>
      </vt:variant>
      <vt:variant>
        <vt:lpstr>Slide Titles</vt:lpstr>
      </vt:variant>
      <vt:variant>
        <vt:i4>44</vt:i4>
      </vt:variant>
    </vt:vector>
  </HeadingPairs>
  <TitlesOfParts>
    <vt:vector size="54" baseType="lpstr">
      <vt:lpstr>AIG_Presentation_Template_0513</vt:lpstr>
      <vt:lpstr>3_AIG_Presentation_Template_0513</vt:lpstr>
      <vt:lpstr>2_AIG_Presentation_Template_0513</vt:lpstr>
      <vt:lpstr>10_AIG Template</vt:lpstr>
      <vt:lpstr>8_AIG Template</vt:lpstr>
      <vt:lpstr>1_AIG_Presentation_Template_0513</vt:lpstr>
      <vt:lpstr>11_AIG Template</vt:lpstr>
      <vt:lpstr>13_AIG Template</vt:lpstr>
      <vt:lpstr>AIG_16x9 PPT template_042016</vt:lpstr>
      <vt:lpstr>4_AIG_Presentation_Template_0513</vt:lpstr>
      <vt:lpstr>iGo eApplication</vt:lpstr>
      <vt:lpstr>Ways to Access</vt:lpstr>
      <vt:lpstr>PowerPoint Presentation</vt:lpstr>
      <vt:lpstr>Option 2: Through Connext</vt:lpstr>
      <vt:lpstr>PowerPoint Presentation</vt:lpstr>
      <vt:lpstr>Start New Case</vt:lpstr>
      <vt:lpstr>Find Available Products</vt:lpstr>
      <vt:lpstr>My Cases</vt:lpstr>
      <vt:lpstr>Status Legend</vt:lpstr>
      <vt:lpstr>My Cases</vt:lpstr>
      <vt:lpstr>PowerPoint Presentation</vt:lpstr>
      <vt:lpstr>PowerPoint Presentation</vt:lpstr>
      <vt:lpstr>Primary Proposed Insured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eSign via Face-to Face</vt:lpstr>
      <vt:lpstr>PowerPoint Presentation</vt:lpstr>
      <vt:lpstr>PowerPoint Presentation</vt:lpstr>
      <vt:lpstr>PowerPoint Presentation</vt:lpstr>
      <vt:lpstr>eSign via eMail</vt:lpstr>
      <vt:lpstr>PowerPoint Presentation</vt:lpstr>
      <vt:lpstr>PowerPoint Presentation</vt:lpstr>
      <vt:lpstr>PowerPoint Presentation</vt:lpstr>
      <vt:lpstr>PowerPoint Presentation</vt:lpstr>
      <vt:lpstr>Important Information</vt:lpstr>
    </vt:vector>
  </TitlesOfParts>
  <Company>AIG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of Life…Insurance SelectChoice II</dc:title>
  <dc:creator>American International Group</dc:creator>
  <cp:lastModifiedBy>Nicholas Petruzzelli</cp:lastModifiedBy>
  <cp:revision>217</cp:revision>
  <dcterms:created xsi:type="dcterms:W3CDTF">2016-03-10T15:03:02Z</dcterms:created>
  <dcterms:modified xsi:type="dcterms:W3CDTF">2019-04-26T17:00:19Z</dcterms:modified>
</cp:coreProperties>
</file>